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6"/>
    <p:restoredTop sz="95006"/>
  </p:normalViewPr>
  <p:slideViewPr>
    <p:cSldViewPr snapToGrid="0" snapToObjects="1" showGuides="1">
      <p:cViewPr>
        <p:scale>
          <a:sx n="92" d="100"/>
          <a:sy n="92" d="100"/>
        </p:scale>
        <p:origin x="4568" y="4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E3A8-F439-D647-9D62-B80B9E674B8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0EF7-1F29-864A-B46C-9115365C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E3A8-F439-D647-9D62-B80B9E674B8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0EF7-1F29-864A-B46C-9115365C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E3A8-F439-D647-9D62-B80B9E674B8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0EF7-1F29-864A-B46C-9115365C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3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E3A8-F439-D647-9D62-B80B9E674B8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0EF7-1F29-864A-B46C-9115365C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E3A8-F439-D647-9D62-B80B9E674B8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0EF7-1F29-864A-B46C-9115365C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4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E3A8-F439-D647-9D62-B80B9E674B8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0EF7-1F29-864A-B46C-9115365C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E3A8-F439-D647-9D62-B80B9E674B8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0EF7-1F29-864A-B46C-9115365C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E3A8-F439-D647-9D62-B80B9E674B8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0EF7-1F29-864A-B46C-9115365C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E3A8-F439-D647-9D62-B80B9E674B8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0EF7-1F29-864A-B46C-9115365C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E3A8-F439-D647-9D62-B80B9E674B8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0EF7-1F29-864A-B46C-9115365C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E3A8-F439-D647-9D62-B80B9E674B8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20EF7-1F29-864A-B46C-9115365C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EE3A8-F439-D647-9D62-B80B9E674B8D}" type="datetimeFigureOut">
              <a:rPr lang="en-US" smtClean="0"/>
              <a:t>2/22/16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20EF7-1F29-864A-B46C-9115365C5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emf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emf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emf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emf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emf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5981" y="1552126"/>
            <a:ext cx="422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SeoulNamsan EB" charset="-127"/>
                <a:ea typeface="SeoulNamsan EB" charset="-127"/>
                <a:cs typeface="SeoulNamsan EB" charset="-127"/>
              </a:rPr>
              <a:t>6</a:t>
            </a:r>
            <a:endParaRPr lang="en-US" sz="4000">
              <a:latin typeface="SeoulNamsan EB" charset="-127"/>
              <a:ea typeface="SeoulNamsan EB" charset="-127"/>
              <a:cs typeface="SeoulNamsan EB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6127" y="1557675"/>
            <a:ext cx="422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eoulNamsan EB" charset="-127"/>
                <a:ea typeface="SeoulNamsan EB" charset="-127"/>
                <a:cs typeface="SeoulNamsan EB" charset="-127"/>
              </a:rPr>
              <a:t>4</a:t>
            </a:r>
            <a:endParaRPr lang="en-US" sz="4000" dirty="0">
              <a:latin typeface="SeoulNamsan EB" charset="-127"/>
              <a:ea typeface="SeoulNamsan EB" charset="-127"/>
              <a:cs typeface="SeoulNamsan EB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289" y="2334626"/>
            <a:ext cx="2598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SeoulNamsan B" charset="-127"/>
                <a:ea typeface="SeoulNamsan B" charset="-127"/>
                <a:cs typeface="SeoulNamsan B" charset="-127"/>
              </a:rPr>
              <a:t>학급급훈을 입력해주세요</a:t>
            </a:r>
            <a:r>
              <a:rPr lang="en-US" altLang="ko-KR" dirty="0" smtClean="0">
                <a:latin typeface="SeoulNamsan B" charset="-127"/>
                <a:ea typeface="SeoulNamsan B" charset="-127"/>
                <a:cs typeface="SeoulNamsan B" charset="-127"/>
              </a:rPr>
              <a:t>.</a:t>
            </a:r>
            <a:endParaRPr lang="en-US" dirty="0">
              <a:latin typeface="SeoulNamsan B" charset="-127"/>
              <a:ea typeface="SeoulNamsan B" charset="-127"/>
              <a:cs typeface="SeoulNamsan B" charset="-127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1" y="3605386"/>
            <a:ext cx="5932353" cy="336528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47409" y="2978996"/>
            <a:ext cx="1295400" cy="1612900"/>
            <a:chOff x="5247409" y="2978996"/>
            <a:chExt cx="1295400" cy="16129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7409" y="2978996"/>
              <a:ext cx="1295400" cy="16129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80805" y="3120044"/>
              <a:ext cx="88197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SeoulNamsan B" charset="-127"/>
                  <a:ea typeface="SeoulNamsan B" charset="-127"/>
                  <a:cs typeface="SeoulNamsan B" charset="-127"/>
                </a:rPr>
                <a:t>2016</a:t>
              </a:r>
              <a:endParaRPr lang="ko-KR" altLang="en-US" sz="1400" b="1" dirty="0" smtClean="0">
                <a:latin typeface="SeoulNamsan B" charset="-127"/>
                <a:ea typeface="SeoulNamsan B" charset="-127"/>
                <a:cs typeface="SeoulNamsan B" charset="-127"/>
              </a:endParaRPr>
            </a:p>
            <a:p>
              <a:pPr algn="ctr"/>
              <a:r>
                <a:rPr lang="en-US" altLang="ko-KR" sz="1400" b="1" dirty="0" smtClean="0">
                  <a:latin typeface="SeoulNamsan B" charset="-127"/>
                  <a:ea typeface="SeoulNamsan B" charset="-127"/>
                  <a:cs typeface="SeoulNamsan B" charset="-127"/>
                </a:rPr>
                <a:t>BEST</a:t>
              </a:r>
              <a:endParaRPr lang="ko-KR" altLang="en-US" sz="1400" b="1" dirty="0" smtClean="0">
                <a:latin typeface="SeoulNamsan B" charset="-127"/>
                <a:ea typeface="SeoulNamsan B" charset="-127"/>
                <a:cs typeface="SeoulNamsan B" charset="-127"/>
              </a:endParaRPr>
            </a:p>
            <a:p>
              <a:pPr algn="ctr"/>
              <a:r>
                <a:rPr lang="ko-KR" altLang="en-US" sz="1400" b="1" dirty="0" smtClean="0">
                  <a:latin typeface="SeoulNamsan B" charset="-127"/>
                  <a:ea typeface="SeoulNamsan B" charset="-127"/>
                  <a:cs typeface="SeoulNamsan B" charset="-127"/>
                </a:rPr>
                <a:t>학교폭력 </a:t>
              </a:r>
            </a:p>
            <a:p>
              <a:pPr algn="ctr"/>
              <a:r>
                <a:rPr lang="ko-KR" altLang="en-US" sz="1400" b="1" dirty="0" smtClean="0">
                  <a:latin typeface="SeoulNamsan B" charset="-127"/>
                  <a:ea typeface="SeoulNamsan B" charset="-127"/>
                  <a:cs typeface="SeoulNamsan B" charset="-127"/>
                </a:rPr>
                <a:t>없는 반</a:t>
              </a:r>
              <a:endParaRPr lang="en-US" sz="1400" b="1" dirty="0">
                <a:latin typeface="SeoulNamsan B" charset="-127"/>
                <a:ea typeface="SeoulNamsan B" charset="-127"/>
                <a:cs typeface="SeoulNamsan B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4732" y="2463872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SeoulNamsan B" charset="-127"/>
                <a:ea typeface="SeoulNamsan B" charset="-127"/>
                <a:cs typeface="SeoulNamsan B" charset="-127"/>
              </a:rPr>
              <a:t>박경인</a:t>
            </a:r>
            <a:endParaRPr lang="en-US" sz="2800" dirty="0">
              <a:latin typeface="SeoulNamsan B" charset="-127"/>
              <a:ea typeface="SeoulNamsan B" charset="-127"/>
              <a:cs typeface="SeoulNamsan B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602" y="31931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SeoulNamsan B" charset="-127"/>
                <a:ea typeface="SeoulNamsan B" charset="-127"/>
                <a:cs typeface="SeoulNamsan B" charset="-127"/>
              </a:rPr>
              <a:t>2016</a:t>
            </a:r>
            <a:endParaRPr lang="en-US" dirty="0">
              <a:latin typeface="SeoulNamsan B" charset="-127"/>
              <a:ea typeface="SeoulNamsan B" charset="-127"/>
              <a:cs typeface="SeoulNamsan B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0144" y="775854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bg1"/>
                </a:solidFill>
                <a:latin typeface="SeoulNamsan B" charset="-127"/>
                <a:ea typeface="SeoulNamsan B" charset="-127"/>
                <a:cs typeface="SeoulNamsan B" charset="-127"/>
              </a:rPr>
              <a:t>13</a:t>
            </a:r>
            <a:endParaRPr lang="en-US" sz="3200" dirty="0">
              <a:solidFill>
                <a:schemeClr val="bg1"/>
              </a:solidFill>
              <a:latin typeface="SeoulNamsan B" charset="-127"/>
              <a:ea typeface="SeoulNamsan B" charset="-127"/>
              <a:cs typeface="SeoulNamsan B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348" y="83714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mtClean="0">
                <a:solidFill>
                  <a:schemeClr val="bg1"/>
                </a:solidFill>
                <a:latin typeface="SeoulNamsan B" charset="-127"/>
                <a:ea typeface="SeoulNamsan B" charset="-127"/>
                <a:cs typeface="SeoulNamsan B" charset="-127"/>
              </a:rPr>
              <a:t>8</a:t>
            </a:r>
            <a:endParaRPr lang="en-US" sz="3200" dirty="0">
              <a:solidFill>
                <a:schemeClr val="bg1"/>
              </a:solidFill>
              <a:latin typeface="SeoulNamsan B" charset="-127"/>
              <a:ea typeface="SeoulNamsan B" charset="-127"/>
              <a:cs typeface="SeoulNamsan B" charset="-127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8" y="717924"/>
            <a:ext cx="1405460" cy="17598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3508" y="7672552"/>
            <a:ext cx="34515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ko-KR" altLang="en-US" dirty="0" smtClean="0">
                <a:latin typeface="SeoulNamsan B" charset="-127"/>
                <a:ea typeface="SeoulNamsan B" charset="-127"/>
                <a:cs typeface="SeoulNamsan B" charset="-127"/>
              </a:rPr>
              <a:t>서로 존중하고 배려하는 우리 반</a:t>
            </a:r>
          </a:p>
          <a:p>
            <a:pPr marL="285750" indent="-285750">
              <a:buFont typeface="Wingdings" charset="2"/>
              <a:buChar char="v"/>
            </a:pPr>
            <a:endParaRPr lang="ko-KR" altLang="en-US" dirty="0">
              <a:latin typeface="SeoulNamsan B" charset="-127"/>
              <a:ea typeface="SeoulNamsan B" charset="-127"/>
              <a:cs typeface="SeoulNamsan B" charset="-127"/>
            </a:endParaRPr>
          </a:p>
          <a:p>
            <a:pPr marL="285750" indent="-285750">
              <a:buFont typeface="Wingdings" charset="2"/>
              <a:buChar char="v"/>
            </a:pPr>
            <a:r>
              <a:rPr lang="ko-KR" altLang="en-US" dirty="0" smtClean="0">
                <a:latin typeface="SeoulNamsan B" charset="-127"/>
                <a:ea typeface="SeoulNamsan B" charset="-127"/>
                <a:cs typeface="SeoulNamsan B" charset="-127"/>
              </a:rPr>
              <a:t>그림으로 소통하는 우리 반</a:t>
            </a:r>
          </a:p>
          <a:p>
            <a:pPr marL="285750" indent="-285750">
              <a:buFont typeface="Wingdings" charset="2"/>
              <a:buChar char="v"/>
            </a:pPr>
            <a:endParaRPr lang="ko-KR" altLang="en-US" dirty="0">
              <a:latin typeface="SeoulNamsan B" charset="-127"/>
              <a:ea typeface="SeoulNamsan B" charset="-127"/>
              <a:cs typeface="SeoulNamsan B" charset="-127"/>
            </a:endParaRPr>
          </a:p>
          <a:p>
            <a:pPr marL="285750" indent="-285750">
              <a:buFont typeface="Wingdings" charset="2"/>
              <a:buChar char="v"/>
            </a:pPr>
            <a:r>
              <a:rPr lang="ko-KR" altLang="en-US" dirty="0" smtClean="0">
                <a:latin typeface="SeoulNamsan B" charset="-127"/>
                <a:ea typeface="SeoulNamsan B" charset="-127"/>
                <a:cs typeface="SeoulNamsan B" charset="-127"/>
              </a:rPr>
              <a:t>스마트한 우리 반</a:t>
            </a:r>
            <a:endParaRPr lang="en-US" dirty="0">
              <a:latin typeface="SeoulNamsan B" charset="-127"/>
              <a:ea typeface="SeoulNamsan B" charset="-127"/>
              <a:cs typeface="SeoulNamsan B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5981" y="1552126"/>
            <a:ext cx="422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SeoulNamsan EB" charset="-127"/>
                <a:ea typeface="SeoulNamsan EB" charset="-127"/>
                <a:cs typeface="SeoulNamsan EB" charset="-127"/>
              </a:rPr>
              <a:t>6</a:t>
            </a:r>
            <a:endParaRPr lang="en-US" sz="4000">
              <a:latin typeface="SeoulNamsan EB" charset="-127"/>
              <a:ea typeface="SeoulNamsan EB" charset="-127"/>
              <a:cs typeface="SeoulNamsan EB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6127" y="1557675"/>
            <a:ext cx="422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eoulNamsan EB" charset="-127"/>
                <a:ea typeface="SeoulNamsan EB" charset="-127"/>
                <a:cs typeface="SeoulNamsan EB" charset="-127"/>
              </a:rPr>
              <a:t>4</a:t>
            </a:r>
            <a:endParaRPr lang="en-US" sz="4000" dirty="0">
              <a:latin typeface="SeoulNamsan EB" charset="-127"/>
              <a:ea typeface="SeoulNamsan EB" charset="-127"/>
              <a:cs typeface="SeoulNamsan EB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289" y="2334626"/>
            <a:ext cx="2598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SeoulNamsan B" charset="-127"/>
                <a:ea typeface="SeoulNamsan B" charset="-127"/>
                <a:cs typeface="SeoulNamsan B" charset="-127"/>
              </a:rPr>
              <a:t>학급급훈을 입력해주세요</a:t>
            </a:r>
            <a:r>
              <a:rPr lang="en-US" altLang="ko-KR" dirty="0" smtClean="0">
                <a:latin typeface="SeoulNamsan B" charset="-127"/>
                <a:ea typeface="SeoulNamsan B" charset="-127"/>
                <a:cs typeface="SeoulNamsan B" charset="-127"/>
              </a:rPr>
              <a:t>.</a:t>
            </a:r>
            <a:endParaRPr lang="en-US" dirty="0">
              <a:latin typeface="SeoulNamsan B" charset="-127"/>
              <a:ea typeface="SeoulNamsan B" charset="-127"/>
              <a:cs typeface="SeoulNamsan B" charset="-127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1" y="3605386"/>
            <a:ext cx="5932353" cy="336528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47409" y="2978996"/>
            <a:ext cx="1295400" cy="1612900"/>
            <a:chOff x="5247409" y="2978996"/>
            <a:chExt cx="1295400" cy="16129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7409" y="2978996"/>
              <a:ext cx="1295400" cy="16129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80805" y="3120044"/>
              <a:ext cx="88197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SeoulNamsan B" charset="-127"/>
                  <a:ea typeface="SeoulNamsan B" charset="-127"/>
                  <a:cs typeface="SeoulNamsan B" charset="-127"/>
                </a:rPr>
                <a:t>2016</a:t>
              </a:r>
              <a:endParaRPr lang="ko-KR" altLang="en-US" sz="1400" b="1" dirty="0" smtClean="0">
                <a:latin typeface="SeoulNamsan B" charset="-127"/>
                <a:ea typeface="SeoulNamsan B" charset="-127"/>
                <a:cs typeface="SeoulNamsan B" charset="-127"/>
              </a:endParaRPr>
            </a:p>
            <a:p>
              <a:pPr algn="ctr"/>
              <a:r>
                <a:rPr lang="en-US" altLang="ko-KR" sz="1400" b="1" dirty="0" smtClean="0">
                  <a:latin typeface="SeoulNamsan B" charset="-127"/>
                  <a:ea typeface="SeoulNamsan B" charset="-127"/>
                  <a:cs typeface="SeoulNamsan B" charset="-127"/>
                </a:rPr>
                <a:t>BEST</a:t>
              </a:r>
              <a:endParaRPr lang="ko-KR" altLang="en-US" sz="1400" b="1" dirty="0" smtClean="0">
                <a:latin typeface="SeoulNamsan B" charset="-127"/>
                <a:ea typeface="SeoulNamsan B" charset="-127"/>
                <a:cs typeface="SeoulNamsan B" charset="-127"/>
              </a:endParaRPr>
            </a:p>
            <a:p>
              <a:pPr algn="ctr"/>
              <a:r>
                <a:rPr lang="ko-KR" altLang="en-US" sz="1400" b="1" dirty="0" smtClean="0">
                  <a:latin typeface="SeoulNamsan B" charset="-127"/>
                  <a:ea typeface="SeoulNamsan B" charset="-127"/>
                  <a:cs typeface="SeoulNamsan B" charset="-127"/>
                </a:rPr>
                <a:t>학교폭력 </a:t>
              </a:r>
            </a:p>
            <a:p>
              <a:pPr algn="ctr"/>
              <a:r>
                <a:rPr lang="ko-KR" altLang="en-US" sz="1400" b="1" dirty="0" smtClean="0">
                  <a:latin typeface="SeoulNamsan B" charset="-127"/>
                  <a:ea typeface="SeoulNamsan B" charset="-127"/>
                  <a:cs typeface="SeoulNamsan B" charset="-127"/>
                </a:rPr>
                <a:t>없는 반</a:t>
              </a:r>
              <a:endParaRPr lang="en-US" sz="1400" b="1" dirty="0">
                <a:latin typeface="SeoulNamsan B" charset="-127"/>
                <a:ea typeface="SeoulNamsan B" charset="-127"/>
                <a:cs typeface="SeoulNamsan B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4732" y="2463872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SeoulNamsan B" charset="-127"/>
                <a:ea typeface="SeoulNamsan B" charset="-127"/>
                <a:cs typeface="SeoulNamsan B" charset="-127"/>
              </a:rPr>
              <a:t>박경인</a:t>
            </a:r>
            <a:endParaRPr lang="en-US" sz="2800" dirty="0">
              <a:latin typeface="SeoulNamsan B" charset="-127"/>
              <a:ea typeface="SeoulNamsan B" charset="-127"/>
              <a:cs typeface="SeoulNamsan B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602" y="31931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SeoulNamsan B" charset="-127"/>
                <a:ea typeface="SeoulNamsan B" charset="-127"/>
                <a:cs typeface="SeoulNamsan B" charset="-127"/>
              </a:rPr>
              <a:t>2016</a:t>
            </a:r>
            <a:endParaRPr lang="en-US" dirty="0">
              <a:latin typeface="SeoulNamsan B" charset="-127"/>
              <a:ea typeface="SeoulNamsan B" charset="-127"/>
              <a:cs typeface="SeoulNamsan B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0144" y="775854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bg1"/>
                </a:solidFill>
                <a:latin typeface="SeoulNamsan B" charset="-127"/>
                <a:ea typeface="SeoulNamsan B" charset="-127"/>
                <a:cs typeface="SeoulNamsan B" charset="-127"/>
              </a:rPr>
              <a:t>13</a:t>
            </a:r>
            <a:endParaRPr lang="en-US" sz="3200" dirty="0">
              <a:solidFill>
                <a:schemeClr val="bg1"/>
              </a:solidFill>
              <a:latin typeface="SeoulNamsan B" charset="-127"/>
              <a:ea typeface="SeoulNamsan B" charset="-127"/>
              <a:cs typeface="SeoulNamsan B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348" y="83714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mtClean="0">
                <a:solidFill>
                  <a:schemeClr val="bg1"/>
                </a:solidFill>
                <a:latin typeface="SeoulNamsan B" charset="-127"/>
                <a:ea typeface="SeoulNamsan B" charset="-127"/>
                <a:cs typeface="SeoulNamsan B" charset="-127"/>
              </a:rPr>
              <a:t>8</a:t>
            </a:r>
            <a:endParaRPr lang="en-US" sz="3200" dirty="0">
              <a:solidFill>
                <a:schemeClr val="bg1"/>
              </a:solidFill>
              <a:latin typeface="SeoulNamsan B" charset="-127"/>
              <a:ea typeface="SeoulNamsan B" charset="-127"/>
              <a:cs typeface="SeoulNamsan B" charset="-127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8" y="717924"/>
            <a:ext cx="1405460" cy="17598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3508" y="7672552"/>
            <a:ext cx="34515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ko-KR" altLang="en-US" dirty="0" smtClean="0">
                <a:latin typeface="SeoulNamsan B" charset="-127"/>
                <a:ea typeface="SeoulNamsan B" charset="-127"/>
                <a:cs typeface="SeoulNamsan B" charset="-127"/>
              </a:rPr>
              <a:t>서로 존중하고 배려하는 우리 반</a:t>
            </a:r>
          </a:p>
          <a:p>
            <a:pPr marL="285750" indent="-285750">
              <a:buFont typeface="Wingdings" charset="2"/>
              <a:buChar char="v"/>
            </a:pPr>
            <a:endParaRPr lang="ko-KR" altLang="en-US" dirty="0">
              <a:latin typeface="SeoulNamsan B" charset="-127"/>
              <a:ea typeface="SeoulNamsan B" charset="-127"/>
              <a:cs typeface="SeoulNamsan B" charset="-127"/>
            </a:endParaRPr>
          </a:p>
          <a:p>
            <a:pPr marL="285750" indent="-285750">
              <a:buFont typeface="Wingdings" charset="2"/>
              <a:buChar char="v"/>
            </a:pPr>
            <a:r>
              <a:rPr lang="ko-KR" altLang="en-US" dirty="0" smtClean="0">
                <a:latin typeface="SeoulNamsan B" charset="-127"/>
                <a:ea typeface="SeoulNamsan B" charset="-127"/>
                <a:cs typeface="SeoulNamsan B" charset="-127"/>
              </a:rPr>
              <a:t>그림으로 소통하는 우리 반</a:t>
            </a:r>
          </a:p>
          <a:p>
            <a:pPr marL="285750" indent="-285750">
              <a:buFont typeface="Wingdings" charset="2"/>
              <a:buChar char="v"/>
            </a:pPr>
            <a:endParaRPr lang="ko-KR" altLang="en-US" dirty="0">
              <a:latin typeface="SeoulNamsan B" charset="-127"/>
              <a:ea typeface="SeoulNamsan B" charset="-127"/>
              <a:cs typeface="SeoulNamsan B" charset="-127"/>
            </a:endParaRPr>
          </a:p>
          <a:p>
            <a:pPr marL="285750" indent="-285750">
              <a:buFont typeface="Wingdings" charset="2"/>
              <a:buChar char="v"/>
            </a:pPr>
            <a:r>
              <a:rPr lang="ko-KR" altLang="en-US" smtClean="0">
                <a:latin typeface="SeoulNamsan B" charset="-127"/>
                <a:ea typeface="SeoulNamsan B" charset="-127"/>
                <a:cs typeface="SeoulNamsan B" charset="-127"/>
              </a:rPr>
              <a:t>스마트한 우리 반</a:t>
            </a:r>
            <a:endParaRPr lang="en-US" dirty="0">
              <a:latin typeface="SeoulNamsan B" charset="-127"/>
              <a:ea typeface="SeoulNamsan B" charset="-127"/>
              <a:cs typeface="SeoulNamsan B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059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5981" y="1552126"/>
            <a:ext cx="422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SeoulNamsan EB" charset="-127"/>
                <a:ea typeface="SeoulNamsan EB" charset="-127"/>
                <a:cs typeface="SeoulNamsan EB" charset="-127"/>
              </a:rPr>
              <a:t>6</a:t>
            </a:r>
            <a:endParaRPr lang="en-US" sz="4000">
              <a:latin typeface="SeoulNamsan EB" charset="-127"/>
              <a:ea typeface="SeoulNamsan EB" charset="-127"/>
              <a:cs typeface="SeoulNamsan EB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6127" y="1557675"/>
            <a:ext cx="422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eoulNamsan EB" charset="-127"/>
                <a:ea typeface="SeoulNamsan EB" charset="-127"/>
                <a:cs typeface="SeoulNamsan EB" charset="-127"/>
              </a:rPr>
              <a:t>4</a:t>
            </a:r>
            <a:endParaRPr lang="en-US" sz="4000" dirty="0">
              <a:latin typeface="SeoulNamsan EB" charset="-127"/>
              <a:ea typeface="SeoulNamsan EB" charset="-127"/>
              <a:cs typeface="SeoulNamsan EB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289" y="2334626"/>
            <a:ext cx="2598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SeoulNamsan B" charset="-127"/>
                <a:ea typeface="SeoulNamsan B" charset="-127"/>
                <a:cs typeface="SeoulNamsan B" charset="-127"/>
              </a:rPr>
              <a:t>학급급훈을 입력해주세요</a:t>
            </a:r>
            <a:r>
              <a:rPr lang="en-US" altLang="ko-KR" dirty="0" smtClean="0">
                <a:latin typeface="SeoulNamsan B" charset="-127"/>
                <a:ea typeface="SeoulNamsan B" charset="-127"/>
                <a:cs typeface="SeoulNamsan B" charset="-127"/>
              </a:rPr>
              <a:t>.</a:t>
            </a:r>
            <a:endParaRPr lang="en-US" dirty="0">
              <a:latin typeface="SeoulNamsan B" charset="-127"/>
              <a:ea typeface="SeoulNamsan B" charset="-127"/>
              <a:cs typeface="SeoulNamsan B" charset="-127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1" y="3605386"/>
            <a:ext cx="5932353" cy="336528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47409" y="2978996"/>
            <a:ext cx="1295400" cy="1612900"/>
            <a:chOff x="5247409" y="2978996"/>
            <a:chExt cx="1295400" cy="16129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7409" y="2978996"/>
              <a:ext cx="1295400" cy="16129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80805" y="3120044"/>
              <a:ext cx="88197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SeoulNamsan B" charset="-127"/>
                  <a:ea typeface="SeoulNamsan B" charset="-127"/>
                  <a:cs typeface="SeoulNamsan B" charset="-127"/>
                </a:rPr>
                <a:t>2016</a:t>
              </a:r>
              <a:endParaRPr lang="ko-KR" altLang="en-US" sz="1400" b="1" dirty="0" smtClean="0">
                <a:latin typeface="SeoulNamsan B" charset="-127"/>
                <a:ea typeface="SeoulNamsan B" charset="-127"/>
                <a:cs typeface="SeoulNamsan B" charset="-127"/>
              </a:endParaRPr>
            </a:p>
            <a:p>
              <a:pPr algn="ctr"/>
              <a:r>
                <a:rPr lang="en-US" altLang="ko-KR" sz="1400" b="1" dirty="0" smtClean="0">
                  <a:latin typeface="SeoulNamsan B" charset="-127"/>
                  <a:ea typeface="SeoulNamsan B" charset="-127"/>
                  <a:cs typeface="SeoulNamsan B" charset="-127"/>
                </a:rPr>
                <a:t>BEST</a:t>
              </a:r>
              <a:endParaRPr lang="ko-KR" altLang="en-US" sz="1400" b="1" dirty="0" smtClean="0">
                <a:latin typeface="SeoulNamsan B" charset="-127"/>
                <a:ea typeface="SeoulNamsan B" charset="-127"/>
                <a:cs typeface="SeoulNamsan B" charset="-127"/>
              </a:endParaRPr>
            </a:p>
            <a:p>
              <a:pPr algn="ctr"/>
              <a:r>
                <a:rPr lang="ko-KR" altLang="en-US" sz="1400" b="1" dirty="0" smtClean="0">
                  <a:latin typeface="SeoulNamsan B" charset="-127"/>
                  <a:ea typeface="SeoulNamsan B" charset="-127"/>
                  <a:cs typeface="SeoulNamsan B" charset="-127"/>
                </a:rPr>
                <a:t>학교폭력 </a:t>
              </a:r>
            </a:p>
            <a:p>
              <a:pPr algn="ctr"/>
              <a:r>
                <a:rPr lang="ko-KR" altLang="en-US" sz="1400" b="1" dirty="0" smtClean="0">
                  <a:latin typeface="SeoulNamsan B" charset="-127"/>
                  <a:ea typeface="SeoulNamsan B" charset="-127"/>
                  <a:cs typeface="SeoulNamsan B" charset="-127"/>
                </a:rPr>
                <a:t>없는 반</a:t>
              </a:r>
              <a:endParaRPr lang="en-US" sz="1400" b="1" dirty="0">
                <a:latin typeface="SeoulNamsan B" charset="-127"/>
                <a:ea typeface="SeoulNamsan B" charset="-127"/>
                <a:cs typeface="SeoulNamsan B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4732" y="2463872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SeoulNamsan B" charset="-127"/>
                <a:ea typeface="SeoulNamsan B" charset="-127"/>
                <a:cs typeface="SeoulNamsan B" charset="-127"/>
              </a:rPr>
              <a:t>박경인</a:t>
            </a:r>
            <a:endParaRPr lang="en-US" sz="2800" dirty="0">
              <a:latin typeface="SeoulNamsan B" charset="-127"/>
              <a:ea typeface="SeoulNamsan B" charset="-127"/>
              <a:cs typeface="SeoulNamsan B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602" y="31931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SeoulNamsan B" charset="-127"/>
                <a:ea typeface="SeoulNamsan B" charset="-127"/>
                <a:cs typeface="SeoulNamsan B" charset="-127"/>
              </a:rPr>
              <a:t>2016</a:t>
            </a:r>
            <a:endParaRPr lang="en-US" dirty="0">
              <a:latin typeface="SeoulNamsan B" charset="-127"/>
              <a:ea typeface="SeoulNamsan B" charset="-127"/>
              <a:cs typeface="SeoulNamsan B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0144" y="775854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bg1"/>
                </a:solidFill>
                <a:latin typeface="SeoulNamsan B" charset="-127"/>
                <a:ea typeface="SeoulNamsan B" charset="-127"/>
                <a:cs typeface="SeoulNamsan B" charset="-127"/>
              </a:rPr>
              <a:t>13</a:t>
            </a:r>
            <a:endParaRPr lang="en-US" sz="3200" dirty="0">
              <a:solidFill>
                <a:schemeClr val="bg1"/>
              </a:solidFill>
              <a:latin typeface="SeoulNamsan B" charset="-127"/>
              <a:ea typeface="SeoulNamsan B" charset="-127"/>
              <a:cs typeface="SeoulNamsan B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348" y="83714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mtClean="0">
                <a:solidFill>
                  <a:schemeClr val="bg1"/>
                </a:solidFill>
                <a:latin typeface="SeoulNamsan B" charset="-127"/>
                <a:ea typeface="SeoulNamsan B" charset="-127"/>
                <a:cs typeface="SeoulNamsan B" charset="-127"/>
              </a:rPr>
              <a:t>8</a:t>
            </a:r>
            <a:endParaRPr lang="en-US" sz="3200" dirty="0">
              <a:solidFill>
                <a:schemeClr val="bg1"/>
              </a:solidFill>
              <a:latin typeface="SeoulNamsan B" charset="-127"/>
              <a:ea typeface="SeoulNamsan B" charset="-127"/>
              <a:cs typeface="SeoulNamsan B" charset="-127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8" y="717924"/>
            <a:ext cx="1405460" cy="17598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3508" y="7672552"/>
            <a:ext cx="34515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ko-KR" altLang="en-US" dirty="0" smtClean="0">
                <a:latin typeface="SeoulNamsan B" charset="-127"/>
                <a:ea typeface="SeoulNamsan B" charset="-127"/>
                <a:cs typeface="SeoulNamsan B" charset="-127"/>
              </a:rPr>
              <a:t>서로 존중하고 배려하는 우리 반</a:t>
            </a:r>
          </a:p>
          <a:p>
            <a:pPr marL="285750" indent="-285750">
              <a:buFont typeface="Wingdings" charset="2"/>
              <a:buChar char="v"/>
            </a:pPr>
            <a:endParaRPr lang="ko-KR" altLang="en-US" dirty="0">
              <a:latin typeface="SeoulNamsan B" charset="-127"/>
              <a:ea typeface="SeoulNamsan B" charset="-127"/>
              <a:cs typeface="SeoulNamsan B" charset="-127"/>
            </a:endParaRPr>
          </a:p>
          <a:p>
            <a:pPr marL="285750" indent="-285750">
              <a:buFont typeface="Wingdings" charset="2"/>
              <a:buChar char="v"/>
            </a:pPr>
            <a:r>
              <a:rPr lang="ko-KR" altLang="en-US" dirty="0" smtClean="0">
                <a:latin typeface="SeoulNamsan B" charset="-127"/>
                <a:ea typeface="SeoulNamsan B" charset="-127"/>
                <a:cs typeface="SeoulNamsan B" charset="-127"/>
              </a:rPr>
              <a:t>그림으로 소통하는 우리 반</a:t>
            </a:r>
          </a:p>
          <a:p>
            <a:pPr marL="285750" indent="-285750">
              <a:buFont typeface="Wingdings" charset="2"/>
              <a:buChar char="v"/>
            </a:pPr>
            <a:endParaRPr lang="ko-KR" altLang="en-US" dirty="0">
              <a:latin typeface="SeoulNamsan B" charset="-127"/>
              <a:ea typeface="SeoulNamsan B" charset="-127"/>
              <a:cs typeface="SeoulNamsan B" charset="-127"/>
            </a:endParaRPr>
          </a:p>
          <a:p>
            <a:pPr marL="285750" indent="-285750">
              <a:buFont typeface="Wingdings" charset="2"/>
              <a:buChar char="v"/>
            </a:pPr>
            <a:r>
              <a:rPr lang="ko-KR" altLang="en-US" smtClean="0">
                <a:latin typeface="SeoulNamsan B" charset="-127"/>
                <a:ea typeface="SeoulNamsan B" charset="-127"/>
                <a:cs typeface="SeoulNamsan B" charset="-127"/>
              </a:rPr>
              <a:t>스마트한 우리 반</a:t>
            </a:r>
            <a:endParaRPr lang="en-US" dirty="0">
              <a:latin typeface="SeoulNamsan B" charset="-127"/>
              <a:ea typeface="SeoulNamsan B" charset="-127"/>
              <a:cs typeface="SeoulNamsan B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636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5981" y="1552126"/>
            <a:ext cx="422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SeoulNamsan EB" charset="-127"/>
                <a:ea typeface="SeoulNamsan EB" charset="-127"/>
                <a:cs typeface="SeoulNamsan EB" charset="-127"/>
              </a:rPr>
              <a:t>6</a:t>
            </a:r>
            <a:endParaRPr lang="en-US" sz="4000">
              <a:latin typeface="SeoulNamsan EB" charset="-127"/>
              <a:ea typeface="SeoulNamsan EB" charset="-127"/>
              <a:cs typeface="SeoulNamsan EB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6127" y="1557675"/>
            <a:ext cx="422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eoulNamsan EB" charset="-127"/>
                <a:ea typeface="SeoulNamsan EB" charset="-127"/>
                <a:cs typeface="SeoulNamsan EB" charset="-127"/>
              </a:rPr>
              <a:t>4</a:t>
            </a:r>
            <a:endParaRPr lang="en-US" sz="4000" dirty="0">
              <a:latin typeface="SeoulNamsan EB" charset="-127"/>
              <a:ea typeface="SeoulNamsan EB" charset="-127"/>
              <a:cs typeface="SeoulNamsan EB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289" y="2334626"/>
            <a:ext cx="2598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SeoulNamsan B" charset="-127"/>
                <a:ea typeface="SeoulNamsan B" charset="-127"/>
                <a:cs typeface="SeoulNamsan B" charset="-127"/>
              </a:rPr>
              <a:t>학급급훈을 입력해주세요</a:t>
            </a:r>
            <a:r>
              <a:rPr lang="en-US" altLang="ko-KR" dirty="0" smtClean="0">
                <a:latin typeface="SeoulNamsan B" charset="-127"/>
                <a:ea typeface="SeoulNamsan B" charset="-127"/>
                <a:cs typeface="SeoulNamsan B" charset="-127"/>
              </a:rPr>
              <a:t>.</a:t>
            </a:r>
            <a:endParaRPr lang="en-US" dirty="0">
              <a:latin typeface="SeoulNamsan B" charset="-127"/>
              <a:ea typeface="SeoulNamsan B" charset="-127"/>
              <a:cs typeface="SeoulNamsan B" charset="-127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1" y="3605386"/>
            <a:ext cx="5932353" cy="336528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47409" y="2978996"/>
            <a:ext cx="1295400" cy="1612900"/>
            <a:chOff x="5247409" y="2978996"/>
            <a:chExt cx="1295400" cy="16129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7409" y="2978996"/>
              <a:ext cx="1295400" cy="16129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80805" y="3120044"/>
              <a:ext cx="88197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SeoulNamsan B" charset="-127"/>
                  <a:ea typeface="SeoulNamsan B" charset="-127"/>
                  <a:cs typeface="SeoulNamsan B" charset="-127"/>
                </a:rPr>
                <a:t>2016</a:t>
              </a:r>
              <a:endParaRPr lang="ko-KR" altLang="en-US" sz="1400" b="1" dirty="0" smtClean="0">
                <a:latin typeface="SeoulNamsan B" charset="-127"/>
                <a:ea typeface="SeoulNamsan B" charset="-127"/>
                <a:cs typeface="SeoulNamsan B" charset="-127"/>
              </a:endParaRPr>
            </a:p>
            <a:p>
              <a:pPr algn="ctr"/>
              <a:r>
                <a:rPr lang="en-US" altLang="ko-KR" sz="1400" b="1" dirty="0" smtClean="0">
                  <a:latin typeface="SeoulNamsan B" charset="-127"/>
                  <a:ea typeface="SeoulNamsan B" charset="-127"/>
                  <a:cs typeface="SeoulNamsan B" charset="-127"/>
                </a:rPr>
                <a:t>BEST</a:t>
              </a:r>
              <a:endParaRPr lang="ko-KR" altLang="en-US" sz="1400" b="1" dirty="0" smtClean="0">
                <a:latin typeface="SeoulNamsan B" charset="-127"/>
                <a:ea typeface="SeoulNamsan B" charset="-127"/>
                <a:cs typeface="SeoulNamsan B" charset="-127"/>
              </a:endParaRPr>
            </a:p>
            <a:p>
              <a:pPr algn="ctr"/>
              <a:r>
                <a:rPr lang="ko-KR" altLang="en-US" sz="1400" b="1" dirty="0" smtClean="0">
                  <a:latin typeface="SeoulNamsan B" charset="-127"/>
                  <a:ea typeface="SeoulNamsan B" charset="-127"/>
                  <a:cs typeface="SeoulNamsan B" charset="-127"/>
                </a:rPr>
                <a:t>학교폭력 </a:t>
              </a:r>
            </a:p>
            <a:p>
              <a:pPr algn="ctr"/>
              <a:r>
                <a:rPr lang="ko-KR" altLang="en-US" sz="1400" b="1" dirty="0" smtClean="0">
                  <a:latin typeface="SeoulNamsan B" charset="-127"/>
                  <a:ea typeface="SeoulNamsan B" charset="-127"/>
                  <a:cs typeface="SeoulNamsan B" charset="-127"/>
                </a:rPr>
                <a:t>없는 반</a:t>
              </a:r>
              <a:endParaRPr lang="en-US" sz="1400" b="1" dirty="0">
                <a:latin typeface="SeoulNamsan B" charset="-127"/>
                <a:ea typeface="SeoulNamsan B" charset="-127"/>
                <a:cs typeface="SeoulNamsan B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4732" y="2463872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SeoulNamsan B" charset="-127"/>
                <a:ea typeface="SeoulNamsan B" charset="-127"/>
                <a:cs typeface="SeoulNamsan B" charset="-127"/>
              </a:rPr>
              <a:t>박경인</a:t>
            </a:r>
            <a:endParaRPr lang="en-US" sz="2800" dirty="0">
              <a:latin typeface="SeoulNamsan B" charset="-127"/>
              <a:ea typeface="SeoulNamsan B" charset="-127"/>
              <a:cs typeface="SeoulNamsan B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602" y="31931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SeoulNamsan B" charset="-127"/>
                <a:ea typeface="SeoulNamsan B" charset="-127"/>
                <a:cs typeface="SeoulNamsan B" charset="-127"/>
              </a:rPr>
              <a:t>2016</a:t>
            </a:r>
            <a:endParaRPr lang="en-US" dirty="0">
              <a:latin typeface="SeoulNamsan B" charset="-127"/>
              <a:ea typeface="SeoulNamsan B" charset="-127"/>
              <a:cs typeface="SeoulNamsan B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0144" y="775854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bg1"/>
                </a:solidFill>
                <a:latin typeface="SeoulNamsan B" charset="-127"/>
                <a:ea typeface="SeoulNamsan B" charset="-127"/>
                <a:cs typeface="SeoulNamsan B" charset="-127"/>
              </a:rPr>
              <a:t>13</a:t>
            </a:r>
            <a:endParaRPr lang="en-US" sz="3200" dirty="0">
              <a:solidFill>
                <a:schemeClr val="bg1"/>
              </a:solidFill>
              <a:latin typeface="SeoulNamsan B" charset="-127"/>
              <a:ea typeface="SeoulNamsan B" charset="-127"/>
              <a:cs typeface="SeoulNamsan B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348" y="83714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mtClean="0">
                <a:solidFill>
                  <a:schemeClr val="bg1"/>
                </a:solidFill>
                <a:latin typeface="SeoulNamsan B" charset="-127"/>
                <a:ea typeface="SeoulNamsan B" charset="-127"/>
                <a:cs typeface="SeoulNamsan B" charset="-127"/>
              </a:rPr>
              <a:t>8</a:t>
            </a:r>
            <a:endParaRPr lang="en-US" sz="3200" dirty="0">
              <a:solidFill>
                <a:schemeClr val="bg1"/>
              </a:solidFill>
              <a:latin typeface="SeoulNamsan B" charset="-127"/>
              <a:ea typeface="SeoulNamsan B" charset="-127"/>
              <a:cs typeface="SeoulNamsan B" charset="-127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8" y="717924"/>
            <a:ext cx="1405460" cy="17598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3508" y="7672552"/>
            <a:ext cx="34515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ko-KR" altLang="en-US" dirty="0" smtClean="0">
                <a:latin typeface="SeoulNamsan B" charset="-127"/>
                <a:ea typeface="SeoulNamsan B" charset="-127"/>
                <a:cs typeface="SeoulNamsan B" charset="-127"/>
              </a:rPr>
              <a:t>서로 존중하고 배려하는 우리 반</a:t>
            </a:r>
          </a:p>
          <a:p>
            <a:pPr marL="285750" indent="-285750">
              <a:buFont typeface="Wingdings" charset="2"/>
              <a:buChar char="v"/>
            </a:pPr>
            <a:endParaRPr lang="ko-KR" altLang="en-US" dirty="0">
              <a:latin typeface="SeoulNamsan B" charset="-127"/>
              <a:ea typeface="SeoulNamsan B" charset="-127"/>
              <a:cs typeface="SeoulNamsan B" charset="-127"/>
            </a:endParaRPr>
          </a:p>
          <a:p>
            <a:pPr marL="285750" indent="-285750">
              <a:buFont typeface="Wingdings" charset="2"/>
              <a:buChar char="v"/>
            </a:pPr>
            <a:r>
              <a:rPr lang="ko-KR" altLang="en-US" dirty="0" smtClean="0">
                <a:latin typeface="SeoulNamsan B" charset="-127"/>
                <a:ea typeface="SeoulNamsan B" charset="-127"/>
                <a:cs typeface="SeoulNamsan B" charset="-127"/>
              </a:rPr>
              <a:t>그림으로 소통하는 우리 반</a:t>
            </a:r>
          </a:p>
          <a:p>
            <a:pPr marL="285750" indent="-285750">
              <a:buFont typeface="Wingdings" charset="2"/>
              <a:buChar char="v"/>
            </a:pPr>
            <a:endParaRPr lang="ko-KR" altLang="en-US" dirty="0">
              <a:latin typeface="SeoulNamsan B" charset="-127"/>
              <a:ea typeface="SeoulNamsan B" charset="-127"/>
              <a:cs typeface="SeoulNamsan B" charset="-127"/>
            </a:endParaRPr>
          </a:p>
          <a:p>
            <a:pPr marL="285750" indent="-285750">
              <a:buFont typeface="Wingdings" charset="2"/>
              <a:buChar char="v"/>
            </a:pPr>
            <a:r>
              <a:rPr lang="ko-KR" altLang="en-US" smtClean="0">
                <a:latin typeface="SeoulNamsan B" charset="-127"/>
                <a:ea typeface="SeoulNamsan B" charset="-127"/>
                <a:cs typeface="SeoulNamsan B" charset="-127"/>
              </a:rPr>
              <a:t>스마트한 우리 반</a:t>
            </a:r>
            <a:endParaRPr lang="en-US" dirty="0">
              <a:latin typeface="SeoulNamsan B" charset="-127"/>
              <a:ea typeface="SeoulNamsan B" charset="-127"/>
              <a:cs typeface="SeoulNamsan B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110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5981" y="1552126"/>
            <a:ext cx="422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SeoulNamsan EB" charset="-127"/>
                <a:ea typeface="SeoulNamsan EB" charset="-127"/>
                <a:cs typeface="SeoulNamsan EB" charset="-127"/>
              </a:rPr>
              <a:t>6</a:t>
            </a:r>
            <a:endParaRPr lang="en-US" sz="4000">
              <a:latin typeface="SeoulNamsan EB" charset="-127"/>
              <a:ea typeface="SeoulNamsan EB" charset="-127"/>
              <a:cs typeface="SeoulNamsan EB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6127" y="1557675"/>
            <a:ext cx="422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eoulNamsan EB" charset="-127"/>
                <a:ea typeface="SeoulNamsan EB" charset="-127"/>
                <a:cs typeface="SeoulNamsan EB" charset="-127"/>
              </a:rPr>
              <a:t>4</a:t>
            </a:r>
            <a:endParaRPr lang="en-US" sz="4000" dirty="0">
              <a:latin typeface="SeoulNamsan EB" charset="-127"/>
              <a:ea typeface="SeoulNamsan EB" charset="-127"/>
              <a:cs typeface="SeoulNamsan EB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289" y="2334626"/>
            <a:ext cx="2598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SeoulNamsan B" charset="-127"/>
                <a:ea typeface="SeoulNamsan B" charset="-127"/>
                <a:cs typeface="SeoulNamsan B" charset="-127"/>
              </a:rPr>
              <a:t>학급급훈을 입력해주세요</a:t>
            </a:r>
            <a:r>
              <a:rPr lang="en-US" altLang="ko-KR" dirty="0" smtClean="0">
                <a:latin typeface="SeoulNamsan B" charset="-127"/>
                <a:ea typeface="SeoulNamsan B" charset="-127"/>
                <a:cs typeface="SeoulNamsan B" charset="-127"/>
              </a:rPr>
              <a:t>.</a:t>
            </a:r>
            <a:endParaRPr lang="en-US" dirty="0">
              <a:latin typeface="SeoulNamsan B" charset="-127"/>
              <a:ea typeface="SeoulNamsan B" charset="-127"/>
              <a:cs typeface="SeoulNamsan B" charset="-127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1" y="3605386"/>
            <a:ext cx="5932353" cy="336528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47409" y="2978996"/>
            <a:ext cx="1295400" cy="1612900"/>
            <a:chOff x="5247409" y="2978996"/>
            <a:chExt cx="1295400" cy="16129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7409" y="2978996"/>
              <a:ext cx="1295400" cy="16129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80805" y="3120044"/>
              <a:ext cx="88197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atin typeface="SeoulNamsan B" charset="-127"/>
                  <a:ea typeface="SeoulNamsan B" charset="-127"/>
                  <a:cs typeface="SeoulNamsan B" charset="-127"/>
                </a:rPr>
                <a:t>2016</a:t>
              </a:r>
              <a:endParaRPr lang="ko-KR" altLang="en-US" sz="1400" b="1" dirty="0" smtClean="0">
                <a:latin typeface="SeoulNamsan B" charset="-127"/>
                <a:ea typeface="SeoulNamsan B" charset="-127"/>
                <a:cs typeface="SeoulNamsan B" charset="-127"/>
              </a:endParaRPr>
            </a:p>
            <a:p>
              <a:pPr algn="ctr"/>
              <a:r>
                <a:rPr lang="en-US" altLang="ko-KR" sz="1400" b="1" dirty="0" smtClean="0">
                  <a:latin typeface="SeoulNamsan B" charset="-127"/>
                  <a:ea typeface="SeoulNamsan B" charset="-127"/>
                  <a:cs typeface="SeoulNamsan B" charset="-127"/>
                </a:rPr>
                <a:t>BEST</a:t>
              </a:r>
              <a:endParaRPr lang="ko-KR" altLang="en-US" sz="1400" b="1" dirty="0" smtClean="0">
                <a:latin typeface="SeoulNamsan B" charset="-127"/>
                <a:ea typeface="SeoulNamsan B" charset="-127"/>
                <a:cs typeface="SeoulNamsan B" charset="-127"/>
              </a:endParaRPr>
            </a:p>
            <a:p>
              <a:pPr algn="ctr"/>
              <a:r>
                <a:rPr lang="ko-KR" altLang="en-US" sz="1400" b="1" dirty="0" smtClean="0">
                  <a:latin typeface="SeoulNamsan B" charset="-127"/>
                  <a:ea typeface="SeoulNamsan B" charset="-127"/>
                  <a:cs typeface="SeoulNamsan B" charset="-127"/>
                </a:rPr>
                <a:t>학교폭력 </a:t>
              </a:r>
            </a:p>
            <a:p>
              <a:pPr algn="ctr"/>
              <a:r>
                <a:rPr lang="ko-KR" altLang="en-US" sz="1400" b="1" dirty="0" smtClean="0">
                  <a:latin typeface="SeoulNamsan B" charset="-127"/>
                  <a:ea typeface="SeoulNamsan B" charset="-127"/>
                  <a:cs typeface="SeoulNamsan B" charset="-127"/>
                </a:rPr>
                <a:t>없는 반</a:t>
              </a:r>
              <a:endParaRPr lang="en-US" sz="1400" b="1" dirty="0">
                <a:latin typeface="SeoulNamsan B" charset="-127"/>
                <a:ea typeface="SeoulNamsan B" charset="-127"/>
                <a:cs typeface="SeoulNamsan B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4732" y="2463872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SeoulNamsan B" charset="-127"/>
                <a:ea typeface="SeoulNamsan B" charset="-127"/>
                <a:cs typeface="SeoulNamsan B" charset="-127"/>
              </a:rPr>
              <a:t>박경인</a:t>
            </a:r>
            <a:endParaRPr lang="en-US" sz="2800" dirty="0">
              <a:latin typeface="SeoulNamsan B" charset="-127"/>
              <a:ea typeface="SeoulNamsan B" charset="-127"/>
              <a:cs typeface="SeoulNamsan B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602" y="31931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SeoulNamsan B" charset="-127"/>
                <a:ea typeface="SeoulNamsan B" charset="-127"/>
                <a:cs typeface="SeoulNamsan B" charset="-127"/>
              </a:rPr>
              <a:t>2016</a:t>
            </a:r>
            <a:endParaRPr lang="en-US" dirty="0">
              <a:latin typeface="SeoulNamsan B" charset="-127"/>
              <a:ea typeface="SeoulNamsan B" charset="-127"/>
              <a:cs typeface="SeoulNamsan B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20144" y="775854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bg1"/>
                </a:solidFill>
                <a:latin typeface="SeoulNamsan B" charset="-127"/>
                <a:ea typeface="SeoulNamsan B" charset="-127"/>
                <a:cs typeface="SeoulNamsan B" charset="-127"/>
              </a:rPr>
              <a:t>13</a:t>
            </a:r>
            <a:endParaRPr lang="en-US" sz="3200" dirty="0">
              <a:solidFill>
                <a:schemeClr val="bg1"/>
              </a:solidFill>
              <a:latin typeface="SeoulNamsan B" charset="-127"/>
              <a:ea typeface="SeoulNamsan B" charset="-127"/>
              <a:cs typeface="SeoulNamsan B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348" y="837146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smtClean="0">
                <a:solidFill>
                  <a:schemeClr val="bg1"/>
                </a:solidFill>
                <a:latin typeface="SeoulNamsan B" charset="-127"/>
                <a:ea typeface="SeoulNamsan B" charset="-127"/>
                <a:cs typeface="SeoulNamsan B" charset="-127"/>
              </a:rPr>
              <a:t>8</a:t>
            </a:r>
            <a:endParaRPr lang="en-US" sz="3200" dirty="0">
              <a:solidFill>
                <a:schemeClr val="bg1"/>
              </a:solidFill>
              <a:latin typeface="SeoulNamsan B" charset="-127"/>
              <a:ea typeface="SeoulNamsan B" charset="-127"/>
              <a:cs typeface="SeoulNamsan B" charset="-127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8" y="717924"/>
            <a:ext cx="1405460" cy="175980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3508" y="7672552"/>
            <a:ext cx="34515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ko-KR" altLang="en-US" dirty="0" smtClean="0">
                <a:latin typeface="SeoulNamsan B" charset="-127"/>
                <a:ea typeface="SeoulNamsan B" charset="-127"/>
                <a:cs typeface="SeoulNamsan B" charset="-127"/>
              </a:rPr>
              <a:t>서로 존중하고 배려하는 우리 반</a:t>
            </a:r>
          </a:p>
          <a:p>
            <a:pPr marL="285750" indent="-285750">
              <a:buFont typeface="Wingdings" charset="2"/>
              <a:buChar char="v"/>
            </a:pPr>
            <a:endParaRPr lang="ko-KR" altLang="en-US" dirty="0">
              <a:latin typeface="SeoulNamsan B" charset="-127"/>
              <a:ea typeface="SeoulNamsan B" charset="-127"/>
              <a:cs typeface="SeoulNamsan B" charset="-127"/>
            </a:endParaRPr>
          </a:p>
          <a:p>
            <a:pPr marL="285750" indent="-285750">
              <a:buFont typeface="Wingdings" charset="2"/>
              <a:buChar char="v"/>
            </a:pPr>
            <a:r>
              <a:rPr lang="ko-KR" altLang="en-US" dirty="0" smtClean="0">
                <a:latin typeface="SeoulNamsan B" charset="-127"/>
                <a:ea typeface="SeoulNamsan B" charset="-127"/>
                <a:cs typeface="SeoulNamsan B" charset="-127"/>
              </a:rPr>
              <a:t>그림으로 소통하는 우리 반</a:t>
            </a:r>
          </a:p>
          <a:p>
            <a:pPr marL="285750" indent="-285750">
              <a:buFont typeface="Wingdings" charset="2"/>
              <a:buChar char="v"/>
            </a:pPr>
            <a:endParaRPr lang="ko-KR" altLang="en-US" dirty="0">
              <a:latin typeface="SeoulNamsan B" charset="-127"/>
              <a:ea typeface="SeoulNamsan B" charset="-127"/>
              <a:cs typeface="SeoulNamsan B" charset="-127"/>
            </a:endParaRPr>
          </a:p>
          <a:p>
            <a:pPr marL="285750" indent="-285750">
              <a:buFont typeface="Wingdings" charset="2"/>
              <a:buChar char="v"/>
            </a:pPr>
            <a:r>
              <a:rPr lang="ko-KR" altLang="en-US" smtClean="0">
                <a:latin typeface="SeoulNamsan B" charset="-127"/>
                <a:ea typeface="SeoulNamsan B" charset="-127"/>
                <a:cs typeface="SeoulNamsan B" charset="-127"/>
              </a:rPr>
              <a:t>스마트한 우리 반</a:t>
            </a:r>
            <a:endParaRPr lang="en-US" dirty="0">
              <a:latin typeface="SeoulNamsan B" charset="-127"/>
              <a:ea typeface="SeoulNamsan B" charset="-127"/>
              <a:cs typeface="SeoulNamsan B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135</Words>
  <Application>Microsoft Macintosh PowerPoint</Application>
  <PresentationFormat>A4 Paper (210x297 mm)</PresentationFormat>
  <Paragraphs>85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SeoulNamsan B</vt:lpstr>
      <vt:lpstr>SeoulNamsan EB</vt:lpstr>
      <vt:lpstr>Wingdings</vt:lpstr>
      <vt:lpstr>Office Theme</vt:lpstr>
      <vt:lpstr> </vt:lpstr>
      <vt:lpstr> </vt:lpstr>
      <vt:lpstr> </vt:lpstr>
      <vt:lpstr> </vt:lpstr>
      <vt:lpstr> 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학급안내판 2016</dc:title>
  <dc:subject/>
  <dc:creator>박경인(충북진천만승초)(참콘스1기)</dc:creator>
  <cp:keywords/>
  <dc:description/>
  <cp:lastModifiedBy>박경인</cp:lastModifiedBy>
  <cp:revision>6</cp:revision>
  <dcterms:created xsi:type="dcterms:W3CDTF">2016-02-22T04:10:31Z</dcterms:created>
  <dcterms:modified xsi:type="dcterms:W3CDTF">2016-02-22T14:03:53Z</dcterms:modified>
  <cp:category/>
</cp:coreProperties>
</file>