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56" r:id="rId2"/>
    <p:sldId id="257" r:id="rId3"/>
    <p:sldId id="258" r:id="rId4"/>
    <p:sldId id="261" r:id="rId5"/>
    <p:sldId id="264" r:id="rId6"/>
    <p:sldId id="268" r:id="rId7"/>
    <p:sldId id="281" r:id="rId8"/>
    <p:sldId id="267" r:id="rId9"/>
    <p:sldId id="266" r:id="rId10"/>
    <p:sldId id="270" r:id="rId11"/>
    <p:sldId id="271" r:id="rId12"/>
    <p:sldId id="272" r:id="rId13"/>
    <p:sldId id="269" r:id="rId14"/>
    <p:sldId id="273" r:id="rId15"/>
    <p:sldId id="274" r:id="rId16"/>
    <p:sldId id="276" r:id="rId17"/>
    <p:sldId id="280" r:id="rId18"/>
    <p:sldId id="277" r:id="rId19"/>
    <p:sldId id="278" r:id="rId20"/>
    <p:sldId id="265" r:id="rId21"/>
    <p:sldId id="279" r:id="rId22"/>
    <p:sldId id="28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9AECE9-60AA-4E93-B9EB-30BCFEDAF9AA}" type="doc">
      <dgm:prSet loTypeId="urn:microsoft.com/office/officeart/2011/layout/TabList" loCatId="list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6CDB7546-D61B-4287-B341-9C892733C51D}">
      <dgm:prSet phldrT="[Text]" custT="1"/>
      <dgm:spPr/>
      <dgm:t>
        <a:bodyPr/>
        <a:lstStyle/>
        <a:p>
          <a:pPr latinLnBrk="1"/>
          <a:r>
            <a: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C</a:t>
          </a:r>
          <a:endParaRPr lang="ko-KR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30DAFB8A-265A-47EF-8691-67F7135C7778}" type="parTrans" cxnId="{48C34AEB-2C7D-44F5-99CD-2E0004CF9159}">
      <dgm:prSet/>
      <dgm:spPr/>
      <dgm:t>
        <a:bodyPr/>
        <a:lstStyle/>
        <a:p>
          <a:pPr latinLnBrk="1"/>
          <a:endParaRPr lang="ko-KR" altLang="en-US"/>
        </a:p>
      </dgm:t>
    </dgm:pt>
    <dgm:pt modelId="{9B8E7329-FAB0-4EF4-A265-54B3E3BC6C64}" type="sibTrans" cxnId="{48C34AEB-2C7D-44F5-99CD-2E0004CF9159}">
      <dgm:prSet/>
      <dgm:spPr/>
      <dgm:t>
        <a:bodyPr/>
        <a:lstStyle/>
        <a:p>
          <a:pPr latinLnBrk="1"/>
          <a:endParaRPr lang="ko-KR" altLang="en-US"/>
        </a:p>
      </dgm:t>
    </dgm:pt>
    <dgm:pt modelId="{76189C73-94FA-486A-804B-E15343C7B19C}">
      <dgm:prSet phldrT="[Text]" custT="1"/>
      <dgm:spPr/>
      <dgm:t>
        <a:bodyPr/>
        <a:lstStyle/>
        <a:p>
          <a:pPr latinLnBrk="1"/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  </a:t>
          </a:r>
          <a:r>
            <a: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Creativity </a:t>
          </a:r>
          <a:r>
            <a: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창의 톡톡 체험 교육</a:t>
          </a:r>
        </a:p>
      </dgm:t>
    </dgm:pt>
    <dgm:pt modelId="{828075F7-8A59-4520-A2AE-BD1B2C38F799}" type="parTrans" cxnId="{6543C379-91F5-44A1-8DB0-8578664FA0E8}">
      <dgm:prSet/>
      <dgm:spPr/>
      <dgm:t>
        <a:bodyPr/>
        <a:lstStyle/>
        <a:p>
          <a:pPr latinLnBrk="1"/>
          <a:endParaRPr lang="ko-KR" altLang="en-US"/>
        </a:p>
      </dgm:t>
    </dgm:pt>
    <dgm:pt modelId="{3DDC2DB2-A5F5-4897-B124-EE41AD77F3C8}" type="sibTrans" cxnId="{6543C379-91F5-44A1-8DB0-8578664FA0E8}">
      <dgm:prSet/>
      <dgm:spPr/>
      <dgm:t>
        <a:bodyPr/>
        <a:lstStyle/>
        <a:p>
          <a:pPr latinLnBrk="1"/>
          <a:endParaRPr lang="ko-KR" altLang="en-US"/>
        </a:p>
      </dgm:t>
    </dgm:pt>
    <dgm:pt modelId="{46580E9C-D41E-43BD-B71B-C439CCE2CA5E}">
      <dgm:prSet phldrT="[Text]" custT="1"/>
      <dgm:spPr/>
      <dgm:t>
        <a:bodyPr/>
        <a:lstStyle/>
        <a:p>
          <a:pPr latinLnBrk="1"/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창의력 계발 기법을 적용한 에듀어리 작성</a:t>
          </a:r>
        </a:p>
      </dgm:t>
    </dgm:pt>
    <dgm:pt modelId="{9C44A760-447A-4B78-B033-FD216D677149}" type="parTrans" cxnId="{CA418A90-963E-4E69-AF70-6E32C0D6FA84}">
      <dgm:prSet/>
      <dgm:spPr/>
      <dgm:t>
        <a:bodyPr/>
        <a:lstStyle/>
        <a:p>
          <a:pPr latinLnBrk="1"/>
          <a:endParaRPr lang="ko-KR" altLang="en-US"/>
        </a:p>
      </dgm:t>
    </dgm:pt>
    <dgm:pt modelId="{E1192016-9094-4AAA-84AF-AEBA4656C987}" type="sibTrans" cxnId="{CA418A90-963E-4E69-AF70-6E32C0D6FA84}">
      <dgm:prSet/>
      <dgm:spPr/>
      <dgm:t>
        <a:bodyPr/>
        <a:lstStyle/>
        <a:p>
          <a:pPr latinLnBrk="1"/>
          <a:endParaRPr lang="ko-KR" altLang="en-US"/>
        </a:p>
      </dgm:t>
    </dgm:pt>
    <dgm:pt modelId="{B94E5CF7-A3B7-4DA9-B675-55C3D361028B}">
      <dgm:prSet phldrT="[Text]" custT="1"/>
      <dgm:spPr/>
      <dgm:t>
        <a:bodyPr/>
        <a:lstStyle/>
        <a:p>
          <a:pPr latinLnBrk="1"/>
          <a:r>
            <a: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H</a:t>
          </a:r>
          <a:endParaRPr lang="ko-KR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973B6375-BF22-4067-8A51-552AC2DAE4A3}" type="parTrans" cxnId="{4CFC53BB-4090-4511-93E1-6329616E026A}">
      <dgm:prSet/>
      <dgm:spPr/>
      <dgm:t>
        <a:bodyPr/>
        <a:lstStyle/>
        <a:p>
          <a:pPr latinLnBrk="1"/>
          <a:endParaRPr lang="ko-KR" altLang="en-US"/>
        </a:p>
      </dgm:t>
    </dgm:pt>
    <dgm:pt modelId="{601264EC-0192-4262-B769-0CDFCA3EBF44}" type="sibTrans" cxnId="{4CFC53BB-4090-4511-93E1-6329616E026A}">
      <dgm:prSet/>
      <dgm:spPr/>
      <dgm:t>
        <a:bodyPr/>
        <a:lstStyle/>
        <a:p>
          <a:pPr latinLnBrk="1"/>
          <a:endParaRPr lang="ko-KR" altLang="en-US"/>
        </a:p>
      </dgm:t>
    </dgm:pt>
    <dgm:pt modelId="{E3C68342-50CD-4E06-98DF-038CFBB2285A}">
      <dgm:prSet phldrT="[Text]" custT="1"/>
      <dgm:spPr/>
      <dgm:t>
        <a:bodyPr/>
        <a:lstStyle/>
        <a:p>
          <a:pPr latinLnBrk="1"/>
          <a:r>
            <a: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  Humanity </a:t>
          </a:r>
          <a:r>
            <a: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바른 인성 고운 만승</a:t>
          </a:r>
        </a:p>
      </dgm:t>
    </dgm:pt>
    <dgm:pt modelId="{EB9D75F0-316B-4144-8603-1C3F54EE1DAF}" type="parTrans" cxnId="{D4EEBF11-3469-4632-9C55-5C91FE912F96}">
      <dgm:prSet/>
      <dgm:spPr/>
      <dgm:t>
        <a:bodyPr/>
        <a:lstStyle/>
        <a:p>
          <a:pPr latinLnBrk="1"/>
          <a:endParaRPr lang="ko-KR" altLang="en-US"/>
        </a:p>
      </dgm:t>
    </dgm:pt>
    <dgm:pt modelId="{AF39315B-1F5C-4423-AB1F-122B888BE10F}" type="sibTrans" cxnId="{D4EEBF11-3469-4632-9C55-5C91FE912F96}">
      <dgm:prSet/>
      <dgm:spPr/>
      <dgm:t>
        <a:bodyPr/>
        <a:lstStyle/>
        <a:p>
          <a:pPr latinLnBrk="1"/>
          <a:endParaRPr lang="ko-KR" altLang="en-US"/>
        </a:p>
      </dgm:t>
    </dgm:pt>
    <dgm:pt modelId="{FD2580F4-07B6-4179-B987-77F50E677C85}">
      <dgm:prSet phldrT="[Text]" custT="1"/>
      <dgm:spPr/>
      <dgm:t>
        <a:bodyPr/>
        <a:lstStyle/>
        <a:p>
          <a:pPr latinLnBrk="1"/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학교폭력예방 어울림 프로그램 </a:t>
          </a:r>
        </a:p>
      </dgm:t>
    </dgm:pt>
    <dgm:pt modelId="{33986AEE-6294-4A3C-9E7A-B217495DF26B}" type="parTrans" cxnId="{394FCFB2-1F98-46C9-B539-454524EDD686}">
      <dgm:prSet/>
      <dgm:spPr/>
      <dgm:t>
        <a:bodyPr/>
        <a:lstStyle/>
        <a:p>
          <a:pPr latinLnBrk="1"/>
          <a:endParaRPr lang="ko-KR" altLang="en-US"/>
        </a:p>
      </dgm:t>
    </dgm:pt>
    <dgm:pt modelId="{A5D085CB-D69C-4389-97A5-8C1804370890}" type="sibTrans" cxnId="{394FCFB2-1F98-46C9-B539-454524EDD686}">
      <dgm:prSet/>
      <dgm:spPr/>
      <dgm:t>
        <a:bodyPr/>
        <a:lstStyle/>
        <a:p>
          <a:pPr latinLnBrk="1"/>
          <a:endParaRPr lang="ko-KR" altLang="en-US"/>
        </a:p>
      </dgm:t>
    </dgm:pt>
    <dgm:pt modelId="{A3584E7A-5B52-4E28-981C-F842E9CC5A2C}">
      <dgm:prSet phldrT="[Text]" custT="1"/>
      <dgm:spPr/>
      <dgm:t>
        <a:bodyPr/>
        <a:lstStyle/>
        <a:p>
          <a:pPr latinLnBrk="1"/>
          <a:r>
            <a: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A</a:t>
          </a:r>
          <a:endParaRPr lang="ko-KR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475440C3-4A25-4A8F-905C-DD0DDB849182}" type="parTrans" cxnId="{8822A272-D053-4EF7-9BE6-F1C2B39C8B2A}">
      <dgm:prSet/>
      <dgm:spPr/>
      <dgm:t>
        <a:bodyPr/>
        <a:lstStyle/>
        <a:p>
          <a:pPr latinLnBrk="1"/>
          <a:endParaRPr lang="ko-KR" altLang="en-US"/>
        </a:p>
      </dgm:t>
    </dgm:pt>
    <dgm:pt modelId="{26ED2B41-B07F-4EC7-9B61-DCA4FFA4A567}" type="sibTrans" cxnId="{8822A272-D053-4EF7-9BE6-F1C2B39C8B2A}">
      <dgm:prSet/>
      <dgm:spPr/>
      <dgm:t>
        <a:bodyPr/>
        <a:lstStyle/>
        <a:p>
          <a:pPr latinLnBrk="1"/>
          <a:endParaRPr lang="ko-KR" altLang="en-US"/>
        </a:p>
      </dgm:t>
    </dgm:pt>
    <dgm:pt modelId="{1FFD21B6-A0AA-4A5D-AF9E-94B893417257}">
      <dgm:prSet phldrT="[Text]" custT="1"/>
      <dgm:spPr/>
      <dgm:t>
        <a:bodyPr/>
        <a:lstStyle/>
        <a:p>
          <a:pPr latinLnBrk="1"/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  </a:t>
          </a:r>
          <a:r>
            <a: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Academic ability </a:t>
          </a:r>
          <a:r>
            <a: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학력 쑥쑥</a:t>
          </a:r>
          <a:r>
            <a: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! </a:t>
          </a:r>
          <a:r>
            <a: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실력만승</a:t>
          </a:r>
          <a:r>
            <a: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!</a:t>
          </a:r>
          <a:endParaRPr lang="ko-KR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99C7E987-A31A-4583-B64A-C3BEF89A0E87}" type="parTrans" cxnId="{A0662EAD-537D-4191-B8FF-578F07693892}">
      <dgm:prSet/>
      <dgm:spPr/>
      <dgm:t>
        <a:bodyPr/>
        <a:lstStyle/>
        <a:p>
          <a:pPr latinLnBrk="1"/>
          <a:endParaRPr lang="ko-KR" altLang="en-US"/>
        </a:p>
      </dgm:t>
    </dgm:pt>
    <dgm:pt modelId="{81CAF3B9-2032-49E2-AD8E-A9F19EF50D59}" type="sibTrans" cxnId="{A0662EAD-537D-4191-B8FF-578F07693892}">
      <dgm:prSet/>
      <dgm:spPr/>
      <dgm:t>
        <a:bodyPr/>
        <a:lstStyle/>
        <a:p>
          <a:pPr latinLnBrk="1"/>
          <a:endParaRPr lang="ko-KR" altLang="en-US"/>
        </a:p>
      </dgm:t>
    </dgm:pt>
    <dgm:pt modelId="{F6D0634B-A6CE-4C95-BB06-F6E85411058B}">
      <dgm:prSet phldrT="[Text]" custT="1"/>
      <dgm:spPr/>
      <dgm:t>
        <a:bodyPr/>
        <a:lstStyle/>
        <a:p>
          <a:pPr latinLnBrk="1"/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학습부진 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zero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화 쑥쑥이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, 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꾹꾹이 반 운영 </a:t>
          </a:r>
        </a:p>
      </dgm:t>
    </dgm:pt>
    <dgm:pt modelId="{51B584ED-B3A4-4774-AEB2-5DC82FE9E2D7}" type="parTrans" cxnId="{1D9330AA-528F-4DC5-A966-29D7C03C0509}">
      <dgm:prSet/>
      <dgm:spPr/>
      <dgm:t>
        <a:bodyPr/>
        <a:lstStyle/>
        <a:p>
          <a:pPr latinLnBrk="1"/>
          <a:endParaRPr lang="ko-KR" altLang="en-US"/>
        </a:p>
      </dgm:t>
    </dgm:pt>
    <dgm:pt modelId="{0B9C51BD-E4F5-4779-BE7B-DB3D3D69E70D}" type="sibTrans" cxnId="{1D9330AA-528F-4DC5-A966-29D7C03C0509}">
      <dgm:prSet/>
      <dgm:spPr/>
      <dgm:t>
        <a:bodyPr/>
        <a:lstStyle/>
        <a:p>
          <a:pPr latinLnBrk="1"/>
          <a:endParaRPr lang="ko-KR" altLang="en-US"/>
        </a:p>
      </dgm:t>
    </dgm:pt>
    <dgm:pt modelId="{AB3830F9-59CA-4E75-9FD1-43DC3A532065}">
      <dgm:prSet phldrT="[Text]" custT="1"/>
      <dgm:spPr/>
      <dgm:t>
        <a:bodyPr/>
        <a:lstStyle/>
        <a:p>
          <a:pPr latinLnBrk="1"/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E=mc2 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창의력 계발 수업 전개</a:t>
          </a:r>
          <a:b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</a:b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A824D261-53E8-490D-86E6-6999C54DE7B7}" type="parTrans" cxnId="{DBD66557-C796-4400-A317-5D9E81D80BD3}">
      <dgm:prSet/>
      <dgm:spPr/>
      <dgm:t>
        <a:bodyPr/>
        <a:lstStyle/>
        <a:p>
          <a:pPr latinLnBrk="1"/>
          <a:endParaRPr lang="ko-KR" altLang="en-US"/>
        </a:p>
      </dgm:t>
    </dgm:pt>
    <dgm:pt modelId="{1513FCB7-4C7F-42B7-A43E-1242053E384D}" type="sibTrans" cxnId="{DBD66557-C796-4400-A317-5D9E81D80BD3}">
      <dgm:prSet/>
      <dgm:spPr/>
      <dgm:t>
        <a:bodyPr/>
        <a:lstStyle/>
        <a:p>
          <a:pPr latinLnBrk="1"/>
          <a:endParaRPr lang="ko-KR" altLang="en-US"/>
        </a:p>
      </dgm:t>
    </dgm:pt>
    <dgm:pt modelId="{53FE5A5F-F731-40D5-948E-155D6284F22F}">
      <dgm:prSet phldrT="[Text]" custT="1"/>
      <dgm:spPr/>
      <dgm:t>
        <a:bodyPr/>
        <a:lstStyle/>
        <a:p>
          <a:pPr latinLnBrk="1"/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테마별 인성주간 운영</a:t>
          </a:r>
        </a:p>
      </dgm:t>
    </dgm:pt>
    <dgm:pt modelId="{80659159-B767-43DC-9EF8-D8803D0D0FE7}" type="parTrans" cxnId="{79AC19FE-1D18-4C4D-954A-D0A02276E337}">
      <dgm:prSet/>
      <dgm:spPr/>
      <dgm:t>
        <a:bodyPr/>
        <a:lstStyle/>
        <a:p>
          <a:pPr latinLnBrk="1"/>
          <a:endParaRPr lang="ko-KR" altLang="en-US"/>
        </a:p>
      </dgm:t>
    </dgm:pt>
    <dgm:pt modelId="{63A7CAF2-A3DC-46D2-A094-5B17A4F29B78}" type="sibTrans" cxnId="{79AC19FE-1D18-4C4D-954A-D0A02276E337}">
      <dgm:prSet/>
      <dgm:spPr/>
      <dgm:t>
        <a:bodyPr/>
        <a:lstStyle/>
        <a:p>
          <a:pPr latinLnBrk="1"/>
          <a:endParaRPr lang="ko-KR" altLang="en-US"/>
        </a:p>
      </dgm:t>
    </dgm:pt>
    <dgm:pt modelId="{6102DCB2-B3FB-4B10-A9FF-B92BF1333BB1}">
      <dgm:prSet phldrT="[Text]" custT="1"/>
      <dgm:spPr/>
      <dgm:t>
        <a:bodyPr/>
        <a:lstStyle/>
        <a:p>
          <a:pPr latinLnBrk="1"/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학습동기 강화 플래너 작성</a:t>
          </a:r>
        </a:p>
      </dgm:t>
    </dgm:pt>
    <dgm:pt modelId="{5FDA32A0-DA0A-4FBB-8B9F-B07AC9166241}" type="parTrans" cxnId="{A4A8F4C4-A341-410A-BBC6-1C25CA937452}">
      <dgm:prSet/>
      <dgm:spPr/>
      <dgm:t>
        <a:bodyPr/>
        <a:lstStyle/>
        <a:p>
          <a:pPr latinLnBrk="1"/>
          <a:endParaRPr lang="ko-KR" altLang="en-US"/>
        </a:p>
      </dgm:t>
    </dgm:pt>
    <dgm:pt modelId="{F4A5A11F-FCFD-4955-A194-68587D4148B4}" type="sibTrans" cxnId="{A4A8F4C4-A341-410A-BBC6-1C25CA937452}">
      <dgm:prSet/>
      <dgm:spPr/>
      <dgm:t>
        <a:bodyPr/>
        <a:lstStyle/>
        <a:p>
          <a:pPr latinLnBrk="1"/>
          <a:endParaRPr lang="ko-KR" altLang="en-US"/>
        </a:p>
      </dgm:t>
    </dgm:pt>
    <dgm:pt modelId="{9E97E26F-59BB-4992-A27C-D944DADBF02B}">
      <dgm:prSet phldrT="[Text]" custT="1"/>
      <dgm:spPr/>
      <dgm:t>
        <a:bodyPr/>
        <a:lstStyle/>
        <a:p>
          <a:pPr latinLnBrk="1"/>
          <a:r>
            <a: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R</a:t>
          </a:r>
          <a:endParaRPr lang="ko-KR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64D868E-28AA-488B-A48B-70086AB70D5A}" type="parTrans" cxnId="{87A650F3-3844-48D5-8A0B-2FB7933F7024}">
      <dgm:prSet/>
      <dgm:spPr/>
      <dgm:t>
        <a:bodyPr/>
        <a:lstStyle/>
        <a:p>
          <a:pPr latinLnBrk="1"/>
          <a:endParaRPr lang="ko-KR" altLang="en-US"/>
        </a:p>
      </dgm:t>
    </dgm:pt>
    <dgm:pt modelId="{F11F89C9-6F40-4D93-AAD6-C9576ABD162E}" type="sibTrans" cxnId="{87A650F3-3844-48D5-8A0B-2FB7933F7024}">
      <dgm:prSet/>
      <dgm:spPr/>
      <dgm:t>
        <a:bodyPr/>
        <a:lstStyle/>
        <a:p>
          <a:pPr latinLnBrk="1"/>
          <a:endParaRPr lang="ko-KR" altLang="en-US"/>
        </a:p>
      </dgm:t>
    </dgm:pt>
    <dgm:pt modelId="{CE70DFB9-37C4-4EA4-B5D3-9CA4AD37B9A3}">
      <dgm:prSet phldrT="[Text]" custT="1"/>
      <dgm:spPr/>
      <dgm:t>
        <a:bodyPr/>
        <a:lstStyle/>
        <a:p>
          <a:pPr latinLnBrk="1"/>
          <a:r>
            <a: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M</a:t>
          </a:r>
          <a:endParaRPr lang="ko-KR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16D68863-0FF8-43D5-9362-BC835B8EE520}" type="parTrans" cxnId="{63EA10ED-CB48-4300-9DB0-2169AF9268BB}">
      <dgm:prSet/>
      <dgm:spPr/>
      <dgm:t>
        <a:bodyPr/>
        <a:lstStyle/>
        <a:p>
          <a:pPr latinLnBrk="1"/>
          <a:endParaRPr lang="ko-KR" altLang="en-US"/>
        </a:p>
      </dgm:t>
    </dgm:pt>
    <dgm:pt modelId="{4DE1603E-2807-476F-B8E4-458669917894}" type="sibTrans" cxnId="{63EA10ED-CB48-4300-9DB0-2169AF9268BB}">
      <dgm:prSet/>
      <dgm:spPr/>
      <dgm:t>
        <a:bodyPr/>
        <a:lstStyle/>
        <a:p>
          <a:pPr latinLnBrk="1"/>
          <a:endParaRPr lang="ko-KR" altLang="en-US"/>
        </a:p>
      </dgm:t>
    </dgm:pt>
    <dgm:pt modelId="{D1650572-8B38-4EFF-9D63-EB241C25D61F}">
      <dgm:prSet phldrT="[Text]" custT="1"/>
      <dgm:spPr/>
      <dgm:t>
        <a:bodyPr/>
        <a:lstStyle/>
        <a:p>
          <a:pPr latinLnBrk="1"/>
          <a:r>
            <a: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  Reading </a:t>
          </a:r>
          <a:r>
            <a: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책 향기 가득한 학교</a:t>
          </a:r>
        </a:p>
      </dgm:t>
    </dgm:pt>
    <dgm:pt modelId="{865864C6-9364-4BA1-8FD4-C3292D070A11}" type="parTrans" cxnId="{7A4702BB-00B9-41FE-A536-7FBC9688A6F0}">
      <dgm:prSet/>
      <dgm:spPr/>
      <dgm:t>
        <a:bodyPr/>
        <a:lstStyle/>
        <a:p>
          <a:pPr latinLnBrk="1"/>
          <a:endParaRPr lang="ko-KR" altLang="en-US"/>
        </a:p>
      </dgm:t>
    </dgm:pt>
    <dgm:pt modelId="{4BFC791C-E409-4A94-B8E2-C756AF0CF212}" type="sibTrans" cxnId="{7A4702BB-00B9-41FE-A536-7FBC9688A6F0}">
      <dgm:prSet/>
      <dgm:spPr/>
      <dgm:t>
        <a:bodyPr/>
        <a:lstStyle/>
        <a:p>
          <a:pPr latinLnBrk="1"/>
          <a:endParaRPr lang="ko-KR" altLang="en-US"/>
        </a:p>
      </dgm:t>
    </dgm:pt>
    <dgm:pt modelId="{033349A0-3110-432B-B212-F8A2F7E83514}">
      <dgm:prSet phldrT="[Text]" custT="1"/>
      <dgm:spPr/>
      <dgm:t>
        <a:bodyPr/>
        <a:lstStyle/>
        <a:p>
          <a:pPr latinLnBrk="1"/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사제동행 독서 다섯수레 운동 전개</a:t>
          </a:r>
        </a:p>
      </dgm:t>
    </dgm:pt>
    <dgm:pt modelId="{5FE7335E-5B04-4A63-A885-80860A319F95}" type="parTrans" cxnId="{8E282527-4008-4B11-B73B-E8ADAA189C96}">
      <dgm:prSet/>
      <dgm:spPr/>
      <dgm:t>
        <a:bodyPr/>
        <a:lstStyle/>
        <a:p>
          <a:pPr latinLnBrk="1"/>
          <a:endParaRPr lang="ko-KR" altLang="en-US"/>
        </a:p>
      </dgm:t>
    </dgm:pt>
    <dgm:pt modelId="{507275D8-2BBA-475E-9E71-A55BAA4677F9}" type="sibTrans" cxnId="{8E282527-4008-4B11-B73B-E8ADAA189C96}">
      <dgm:prSet/>
      <dgm:spPr/>
      <dgm:t>
        <a:bodyPr/>
        <a:lstStyle/>
        <a:p>
          <a:pPr latinLnBrk="1"/>
          <a:endParaRPr lang="ko-KR" altLang="en-US"/>
        </a:p>
      </dgm:t>
    </dgm:pt>
    <dgm:pt modelId="{072B8071-F5E6-488C-9B33-B866C9CC839B}">
      <dgm:prSet phldrT="[Text]" custT="1"/>
      <dgm:spPr/>
      <dgm:t>
        <a:bodyPr/>
        <a:lstStyle/>
        <a:p>
          <a:pPr latinLnBrk="1"/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독서퀴즈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, 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독서골든벨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, 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토론대회 실시</a:t>
          </a:r>
        </a:p>
      </dgm:t>
    </dgm:pt>
    <dgm:pt modelId="{4733B67E-3F3D-4A71-ACA6-F458DB24329B}" type="parTrans" cxnId="{F1FBEBC7-5D97-43AA-A251-57EDC2C0820D}">
      <dgm:prSet/>
      <dgm:spPr/>
      <dgm:t>
        <a:bodyPr/>
        <a:lstStyle/>
        <a:p>
          <a:pPr latinLnBrk="1"/>
          <a:endParaRPr lang="ko-KR" altLang="en-US"/>
        </a:p>
      </dgm:t>
    </dgm:pt>
    <dgm:pt modelId="{8CC40787-3364-4403-B5C6-A9823CF39352}" type="sibTrans" cxnId="{F1FBEBC7-5D97-43AA-A251-57EDC2C0820D}">
      <dgm:prSet/>
      <dgm:spPr/>
      <dgm:t>
        <a:bodyPr/>
        <a:lstStyle/>
        <a:p>
          <a:pPr latinLnBrk="1"/>
          <a:endParaRPr lang="ko-KR" altLang="en-US"/>
        </a:p>
      </dgm:t>
    </dgm:pt>
    <dgm:pt modelId="{FE114C9F-E0EA-4A8C-92DD-CACC8F79F417}">
      <dgm:prSet phldrT="[Text]" custT="1"/>
      <dgm:spPr/>
      <dgm:t>
        <a:bodyPr/>
        <a:lstStyle/>
        <a:p>
          <a:pPr latinLnBrk="1"/>
          <a:r>
            <a: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  Merry school </a:t>
          </a:r>
          <a:r>
            <a: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多 행복한  즐거운 학교</a:t>
          </a:r>
        </a:p>
      </dgm:t>
    </dgm:pt>
    <dgm:pt modelId="{150BAEA0-C330-4BCF-AD62-BFEAC215C7BF}" type="parTrans" cxnId="{D736256D-8CD1-4CE4-B42B-B6088393460B}">
      <dgm:prSet/>
      <dgm:spPr/>
      <dgm:t>
        <a:bodyPr/>
        <a:lstStyle/>
        <a:p>
          <a:pPr latinLnBrk="1"/>
          <a:endParaRPr lang="ko-KR" altLang="en-US"/>
        </a:p>
      </dgm:t>
    </dgm:pt>
    <dgm:pt modelId="{67742903-051A-44C9-9448-67327370BBF0}" type="sibTrans" cxnId="{D736256D-8CD1-4CE4-B42B-B6088393460B}">
      <dgm:prSet/>
      <dgm:spPr/>
      <dgm:t>
        <a:bodyPr/>
        <a:lstStyle/>
        <a:p>
          <a:pPr latinLnBrk="1"/>
          <a:endParaRPr lang="ko-KR" altLang="en-US"/>
        </a:p>
      </dgm:t>
    </dgm:pt>
    <dgm:pt modelId="{1658C03A-88C9-4664-88DE-AC16636FAC7E}">
      <dgm:prSet phldrT="[Text]" custT="1"/>
      <dgm:spPr/>
      <dgm:t>
        <a:bodyPr/>
        <a:lstStyle/>
        <a:p>
          <a:pPr latinLnBrk="1"/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학생 쉼터 숲속교실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, 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향기원 가꾸기</a:t>
          </a:r>
        </a:p>
      </dgm:t>
    </dgm:pt>
    <dgm:pt modelId="{FD7D2B18-218E-4612-882A-7A44CB5A9A9F}" type="parTrans" cxnId="{26FB7E88-69D2-4A81-BF9F-5609F370F336}">
      <dgm:prSet/>
      <dgm:spPr/>
      <dgm:t>
        <a:bodyPr/>
        <a:lstStyle/>
        <a:p>
          <a:pPr latinLnBrk="1"/>
          <a:endParaRPr lang="ko-KR" altLang="en-US"/>
        </a:p>
      </dgm:t>
    </dgm:pt>
    <dgm:pt modelId="{53960F6F-DD31-48C1-883B-80E26F363901}" type="sibTrans" cxnId="{26FB7E88-69D2-4A81-BF9F-5609F370F336}">
      <dgm:prSet/>
      <dgm:spPr/>
      <dgm:t>
        <a:bodyPr/>
        <a:lstStyle/>
        <a:p>
          <a:pPr latinLnBrk="1"/>
          <a:endParaRPr lang="ko-KR" altLang="en-US"/>
        </a:p>
      </dgm:t>
    </dgm:pt>
    <dgm:pt modelId="{09F515FC-F5B4-4A62-ADF5-3D691EA736BE}">
      <dgm:prSet phldrT="[Text]" custT="1"/>
      <dgm:spPr/>
      <dgm:t>
        <a:bodyPr/>
        <a:lstStyle/>
        <a:p>
          <a:pPr latinLnBrk="1"/>
          <a:r>
            <a:rPr lang="en-US" altLang="ko-K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Spt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더 행복한 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The Zoom 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프로젝트</a:t>
          </a:r>
        </a:p>
      </dgm:t>
    </dgm:pt>
    <dgm:pt modelId="{808CEB9C-78A6-4C4C-B90C-CD728FFF7078}" type="parTrans" cxnId="{568A0F67-A07D-411A-B06A-8529550FF6FD}">
      <dgm:prSet/>
      <dgm:spPr/>
      <dgm:t>
        <a:bodyPr/>
        <a:lstStyle/>
        <a:p>
          <a:pPr latinLnBrk="1"/>
          <a:endParaRPr lang="ko-KR" altLang="en-US"/>
        </a:p>
      </dgm:t>
    </dgm:pt>
    <dgm:pt modelId="{A48BBC56-8FE9-4CBE-8DD1-6FC13B9EB45A}" type="sibTrans" cxnId="{568A0F67-A07D-411A-B06A-8529550FF6FD}">
      <dgm:prSet/>
      <dgm:spPr/>
      <dgm:t>
        <a:bodyPr/>
        <a:lstStyle/>
        <a:p>
          <a:pPr latinLnBrk="1"/>
          <a:endParaRPr lang="ko-KR" altLang="en-US"/>
        </a:p>
      </dgm:t>
    </dgm:pt>
    <dgm:pt modelId="{0FA6884D-36AC-415B-8765-98E3D383AF02}" type="pres">
      <dgm:prSet presAssocID="{049AECE9-60AA-4E93-B9EB-30BCFEDAF9AA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7B5670B0-80A6-4E12-9D35-AF35C265EDBA}" type="pres">
      <dgm:prSet presAssocID="{6CDB7546-D61B-4287-B341-9C892733C51D}" presName="composite" presStyleCnt="0"/>
      <dgm:spPr/>
    </dgm:pt>
    <dgm:pt modelId="{7BD66FC4-1539-4DB6-A853-4218AF1ACE02}" type="pres">
      <dgm:prSet presAssocID="{6CDB7546-D61B-4287-B341-9C892733C51D}" presName="FirstChild" presStyleLbl="revTx" presStyleIdx="0" presStyleCnt="10">
        <dgm:presLayoutVars>
          <dgm:chMax val="0"/>
          <dgm:chPref val="0"/>
          <dgm:bulletEnabled val="1"/>
        </dgm:presLayoutVars>
      </dgm:prSet>
      <dgm:spPr/>
    </dgm:pt>
    <dgm:pt modelId="{AE4100DA-F351-4364-AB98-D9FD36ED3F48}" type="pres">
      <dgm:prSet presAssocID="{6CDB7546-D61B-4287-B341-9C892733C51D}" presName="Parent" presStyleLbl="alignNode1" presStyleIdx="0" presStyleCnt="5">
        <dgm:presLayoutVars>
          <dgm:chMax val="3"/>
          <dgm:chPref val="3"/>
          <dgm:bulletEnabled val="1"/>
        </dgm:presLayoutVars>
      </dgm:prSet>
      <dgm:spPr/>
    </dgm:pt>
    <dgm:pt modelId="{80D770D1-0B01-4140-8E38-C68C74BC187D}" type="pres">
      <dgm:prSet presAssocID="{6CDB7546-D61B-4287-B341-9C892733C51D}" presName="Accent" presStyleLbl="parChTrans1D1" presStyleIdx="0" presStyleCnt="5"/>
      <dgm:spPr/>
    </dgm:pt>
    <dgm:pt modelId="{86C295AC-273E-4D50-9211-0728674CC89D}" type="pres">
      <dgm:prSet presAssocID="{6CDB7546-D61B-4287-B341-9C892733C51D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7E3B150E-5F5E-4EE3-81AD-ABA320E9EA6F}" type="pres">
      <dgm:prSet presAssocID="{9B8E7329-FAB0-4EF4-A265-54B3E3BC6C64}" presName="sibTrans" presStyleCnt="0"/>
      <dgm:spPr/>
    </dgm:pt>
    <dgm:pt modelId="{DE3B28DF-795B-43BF-9BF6-3444C86F570E}" type="pres">
      <dgm:prSet presAssocID="{B94E5CF7-A3B7-4DA9-B675-55C3D361028B}" presName="composite" presStyleCnt="0"/>
      <dgm:spPr/>
    </dgm:pt>
    <dgm:pt modelId="{FEFEA58A-1D2D-45B3-8C1B-EE8C29ECBDEE}" type="pres">
      <dgm:prSet presAssocID="{B94E5CF7-A3B7-4DA9-B675-55C3D361028B}" presName="First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9A7C7531-0140-4A6E-B3C5-2BB37869A297}" type="pres">
      <dgm:prSet presAssocID="{B94E5CF7-A3B7-4DA9-B675-55C3D361028B}" presName="Parent" presStyleLbl="alignNode1" presStyleIdx="1" presStyleCnt="5">
        <dgm:presLayoutVars>
          <dgm:chMax val="3"/>
          <dgm:chPref val="3"/>
          <dgm:bulletEnabled val="1"/>
        </dgm:presLayoutVars>
      </dgm:prSet>
      <dgm:spPr/>
    </dgm:pt>
    <dgm:pt modelId="{384AD572-2D35-43BE-8C12-2F391C604954}" type="pres">
      <dgm:prSet presAssocID="{B94E5CF7-A3B7-4DA9-B675-55C3D361028B}" presName="Accent" presStyleLbl="parChTrans1D1" presStyleIdx="1" presStyleCnt="5"/>
      <dgm:spPr/>
    </dgm:pt>
    <dgm:pt modelId="{795628DC-ECD9-4929-86A8-D25E477FB53B}" type="pres">
      <dgm:prSet presAssocID="{B94E5CF7-A3B7-4DA9-B675-55C3D361028B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2169399D-537F-4E2D-ACDA-7AED8B3D5226}" type="pres">
      <dgm:prSet presAssocID="{601264EC-0192-4262-B769-0CDFCA3EBF44}" presName="sibTrans" presStyleCnt="0"/>
      <dgm:spPr/>
    </dgm:pt>
    <dgm:pt modelId="{60A48F49-59E0-4A8D-86D0-9173CFBDF12F}" type="pres">
      <dgm:prSet presAssocID="{A3584E7A-5B52-4E28-981C-F842E9CC5A2C}" presName="composite" presStyleCnt="0"/>
      <dgm:spPr/>
    </dgm:pt>
    <dgm:pt modelId="{FEBF1313-4550-41EF-BF0C-F1ECFF5815B5}" type="pres">
      <dgm:prSet presAssocID="{A3584E7A-5B52-4E28-981C-F842E9CC5A2C}" presName="First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827FE451-9B74-4557-AB63-DE1C00B61C4B}" type="pres">
      <dgm:prSet presAssocID="{A3584E7A-5B52-4E28-981C-F842E9CC5A2C}" presName="Parent" presStyleLbl="alignNode1" presStyleIdx="2" presStyleCnt="5">
        <dgm:presLayoutVars>
          <dgm:chMax val="3"/>
          <dgm:chPref val="3"/>
          <dgm:bulletEnabled val="1"/>
        </dgm:presLayoutVars>
      </dgm:prSet>
      <dgm:spPr/>
    </dgm:pt>
    <dgm:pt modelId="{1D95ADA5-EC2B-41D7-BBD8-E54E5C748D0D}" type="pres">
      <dgm:prSet presAssocID="{A3584E7A-5B52-4E28-981C-F842E9CC5A2C}" presName="Accent" presStyleLbl="parChTrans1D1" presStyleIdx="2" presStyleCnt="5"/>
      <dgm:spPr/>
    </dgm:pt>
    <dgm:pt modelId="{CEE30A4C-FFFE-4A35-8658-8CDE67FD2B2A}" type="pres">
      <dgm:prSet presAssocID="{A3584E7A-5B52-4E28-981C-F842E9CC5A2C}" presName="Child" presStyleLbl="revTx" presStyleIdx="5" presStyleCnt="10">
        <dgm:presLayoutVars>
          <dgm:chMax val="0"/>
          <dgm:chPref val="0"/>
          <dgm:bulletEnabled val="1"/>
        </dgm:presLayoutVars>
      </dgm:prSet>
      <dgm:spPr/>
    </dgm:pt>
    <dgm:pt modelId="{0DA22559-6C71-411C-8E2C-23668FD0A863}" type="pres">
      <dgm:prSet presAssocID="{26ED2B41-B07F-4EC7-9B61-DCA4FFA4A567}" presName="sibTrans" presStyleCnt="0"/>
      <dgm:spPr/>
    </dgm:pt>
    <dgm:pt modelId="{8053E1C0-CA10-46A3-BF3B-BC259C78FD76}" type="pres">
      <dgm:prSet presAssocID="{9E97E26F-59BB-4992-A27C-D944DADBF02B}" presName="composite" presStyleCnt="0"/>
      <dgm:spPr/>
    </dgm:pt>
    <dgm:pt modelId="{AACC70DE-3518-48DD-A610-1AD936CD976D}" type="pres">
      <dgm:prSet presAssocID="{9E97E26F-59BB-4992-A27C-D944DADBF02B}" presName="First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9FF8C622-5772-4702-B14A-D99F3158FE53}" type="pres">
      <dgm:prSet presAssocID="{9E97E26F-59BB-4992-A27C-D944DADBF02B}" presName="Parent" presStyleLbl="alignNode1" presStyleIdx="3" presStyleCnt="5">
        <dgm:presLayoutVars>
          <dgm:chMax val="3"/>
          <dgm:chPref val="3"/>
          <dgm:bulletEnabled val="1"/>
        </dgm:presLayoutVars>
      </dgm:prSet>
      <dgm:spPr/>
    </dgm:pt>
    <dgm:pt modelId="{B436A2A1-9F9B-4E0F-9B74-172BE49CB217}" type="pres">
      <dgm:prSet presAssocID="{9E97E26F-59BB-4992-A27C-D944DADBF02B}" presName="Accent" presStyleLbl="parChTrans1D1" presStyleIdx="3" presStyleCnt="5"/>
      <dgm:spPr/>
    </dgm:pt>
    <dgm:pt modelId="{BE0AF6C4-7C39-4865-9574-E2CA2729C3F9}" type="pres">
      <dgm:prSet presAssocID="{9E97E26F-59BB-4992-A27C-D944DADBF02B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E8B8F94D-2BC0-4C31-81EB-989FC9DEE36A}" type="pres">
      <dgm:prSet presAssocID="{F11F89C9-6F40-4D93-AAD6-C9576ABD162E}" presName="sibTrans" presStyleCnt="0"/>
      <dgm:spPr/>
    </dgm:pt>
    <dgm:pt modelId="{55CCF004-B763-46FB-BC2E-387F20A06410}" type="pres">
      <dgm:prSet presAssocID="{CE70DFB9-37C4-4EA4-B5D3-9CA4AD37B9A3}" presName="composite" presStyleCnt="0"/>
      <dgm:spPr/>
    </dgm:pt>
    <dgm:pt modelId="{490DF046-4701-4010-B350-BAE960D7541D}" type="pres">
      <dgm:prSet presAssocID="{CE70DFB9-37C4-4EA4-B5D3-9CA4AD37B9A3}" presName="First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8AB80419-D340-4E77-B2A7-7B3D454F68FD}" type="pres">
      <dgm:prSet presAssocID="{CE70DFB9-37C4-4EA4-B5D3-9CA4AD37B9A3}" presName="Parent" presStyleLbl="alignNode1" presStyleIdx="4" presStyleCnt="5">
        <dgm:presLayoutVars>
          <dgm:chMax val="3"/>
          <dgm:chPref val="3"/>
          <dgm:bulletEnabled val="1"/>
        </dgm:presLayoutVars>
      </dgm:prSet>
      <dgm:spPr/>
    </dgm:pt>
    <dgm:pt modelId="{98D2819D-2BA6-4D53-A9CB-678402DEB81D}" type="pres">
      <dgm:prSet presAssocID="{CE70DFB9-37C4-4EA4-B5D3-9CA4AD37B9A3}" presName="Accent" presStyleLbl="parChTrans1D1" presStyleIdx="4" presStyleCnt="5"/>
      <dgm:spPr/>
    </dgm:pt>
    <dgm:pt modelId="{DB25F33B-7A7A-48CF-962E-0DFFFE5DF1B9}" type="pres">
      <dgm:prSet presAssocID="{CE70DFB9-37C4-4EA4-B5D3-9CA4AD37B9A3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D16B3587-6D33-42A5-91A4-6A1EF406BD58}" type="presOf" srcId="{CE70DFB9-37C4-4EA4-B5D3-9CA4AD37B9A3}" destId="{8AB80419-D340-4E77-B2A7-7B3D454F68FD}" srcOrd="0" destOrd="0" presId="urn:microsoft.com/office/officeart/2011/layout/TabList"/>
    <dgm:cxn modelId="{A0662EAD-537D-4191-B8FF-578F07693892}" srcId="{A3584E7A-5B52-4E28-981C-F842E9CC5A2C}" destId="{1FFD21B6-A0AA-4A5D-AF9E-94B893417257}" srcOrd="0" destOrd="0" parTransId="{99C7E987-A31A-4583-B64A-C3BEF89A0E87}" sibTransId="{81CAF3B9-2032-49E2-AD8E-A9F19EF50D59}"/>
    <dgm:cxn modelId="{4CFC53BB-4090-4511-93E1-6329616E026A}" srcId="{049AECE9-60AA-4E93-B9EB-30BCFEDAF9AA}" destId="{B94E5CF7-A3B7-4DA9-B675-55C3D361028B}" srcOrd="1" destOrd="0" parTransId="{973B6375-BF22-4067-8A51-552AC2DAE4A3}" sibTransId="{601264EC-0192-4262-B769-0CDFCA3EBF44}"/>
    <dgm:cxn modelId="{8822A272-D053-4EF7-9BE6-F1C2B39C8B2A}" srcId="{049AECE9-60AA-4E93-B9EB-30BCFEDAF9AA}" destId="{A3584E7A-5B52-4E28-981C-F842E9CC5A2C}" srcOrd="2" destOrd="0" parTransId="{475440C3-4A25-4A8F-905C-DD0DDB849182}" sibTransId="{26ED2B41-B07F-4EC7-9B61-DCA4FFA4A567}"/>
    <dgm:cxn modelId="{EAF3B2D1-1608-47F6-A931-4A860B735714}" type="presOf" srcId="{6CDB7546-D61B-4287-B341-9C892733C51D}" destId="{AE4100DA-F351-4364-AB98-D9FD36ED3F48}" srcOrd="0" destOrd="0" presId="urn:microsoft.com/office/officeart/2011/layout/TabList"/>
    <dgm:cxn modelId="{2B8EE392-7D72-4106-BBD3-BE6522817109}" type="presOf" srcId="{53FE5A5F-F731-40D5-948E-155D6284F22F}" destId="{795628DC-ECD9-4929-86A8-D25E477FB53B}" srcOrd="0" destOrd="1" presId="urn:microsoft.com/office/officeart/2011/layout/TabList"/>
    <dgm:cxn modelId="{CA418A90-963E-4E69-AF70-6E32C0D6FA84}" srcId="{6CDB7546-D61B-4287-B341-9C892733C51D}" destId="{46580E9C-D41E-43BD-B71B-C439CCE2CA5E}" srcOrd="1" destOrd="0" parTransId="{9C44A760-447A-4B78-B033-FD216D677149}" sibTransId="{E1192016-9094-4AAA-84AF-AEBA4656C987}"/>
    <dgm:cxn modelId="{F1FBEBC7-5D97-43AA-A251-57EDC2C0820D}" srcId="{9E97E26F-59BB-4992-A27C-D944DADBF02B}" destId="{072B8071-F5E6-488C-9B33-B866C9CC839B}" srcOrd="2" destOrd="0" parTransId="{4733B67E-3F3D-4A71-ACA6-F458DB24329B}" sibTransId="{8CC40787-3364-4403-B5C6-A9823CF39352}"/>
    <dgm:cxn modelId="{D736256D-8CD1-4CE4-B42B-B6088393460B}" srcId="{CE70DFB9-37C4-4EA4-B5D3-9CA4AD37B9A3}" destId="{FE114C9F-E0EA-4A8C-92DD-CACC8F79F417}" srcOrd="0" destOrd="0" parTransId="{150BAEA0-C330-4BCF-AD62-BFEAC215C7BF}" sibTransId="{67742903-051A-44C9-9448-67327370BBF0}"/>
    <dgm:cxn modelId="{7A4702BB-00B9-41FE-A536-7FBC9688A6F0}" srcId="{9E97E26F-59BB-4992-A27C-D944DADBF02B}" destId="{D1650572-8B38-4EFF-9D63-EB241C25D61F}" srcOrd="0" destOrd="0" parTransId="{865864C6-9364-4BA1-8FD4-C3292D070A11}" sibTransId="{4BFC791C-E409-4A94-B8E2-C756AF0CF212}"/>
    <dgm:cxn modelId="{568A0F67-A07D-411A-B06A-8529550FF6FD}" srcId="{CE70DFB9-37C4-4EA4-B5D3-9CA4AD37B9A3}" destId="{09F515FC-F5B4-4A62-ADF5-3D691EA736BE}" srcOrd="2" destOrd="0" parTransId="{808CEB9C-78A6-4C4C-B90C-CD728FFF7078}" sibTransId="{A48BBC56-8FE9-4CBE-8DD1-6FC13B9EB45A}"/>
    <dgm:cxn modelId="{5A4A1C23-6657-4316-9266-69D0434BE919}" type="presOf" srcId="{FE114C9F-E0EA-4A8C-92DD-CACC8F79F417}" destId="{490DF046-4701-4010-B350-BAE960D7541D}" srcOrd="0" destOrd="0" presId="urn:microsoft.com/office/officeart/2011/layout/TabList"/>
    <dgm:cxn modelId="{BD130A2E-47C4-4714-9AEE-1D1D77096928}" type="presOf" srcId="{049AECE9-60AA-4E93-B9EB-30BCFEDAF9AA}" destId="{0FA6884D-36AC-415B-8765-98E3D383AF02}" srcOrd="0" destOrd="0" presId="urn:microsoft.com/office/officeart/2011/layout/TabList"/>
    <dgm:cxn modelId="{26FB7E88-69D2-4A81-BF9F-5609F370F336}" srcId="{CE70DFB9-37C4-4EA4-B5D3-9CA4AD37B9A3}" destId="{1658C03A-88C9-4664-88DE-AC16636FAC7E}" srcOrd="1" destOrd="0" parTransId="{FD7D2B18-218E-4612-882A-7A44CB5A9A9F}" sibTransId="{53960F6F-DD31-48C1-883B-80E26F363901}"/>
    <dgm:cxn modelId="{9755E144-5262-4A36-8F96-225153098605}" type="presOf" srcId="{033349A0-3110-432B-B212-F8A2F7E83514}" destId="{BE0AF6C4-7C39-4865-9574-E2CA2729C3F9}" srcOrd="0" destOrd="0" presId="urn:microsoft.com/office/officeart/2011/layout/TabList"/>
    <dgm:cxn modelId="{9A26A69E-3365-47B5-8051-F7F58877FA28}" type="presOf" srcId="{09F515FC-F5B4-4A62-ADF5-3D691EA736BE}" destId="{DB25F33B-7A7A-48CF-962E-0DFFFE5DF1B9}" srcOrd="0" destOrd="1" presId="urn:microsoft.com/office/officeart/2011/layout/TabList"/>
    <dgm:cxn modelId="{07064E09-ED8E-42EE-9349-4168844D6A77}" type="presOf" srcId="{46580E9C-D41E-43BD-B71B-C439CCE2CA5E}" destId="{86C295AC-273E-4D50-9211-0728674CC89D}" srcOrd="0" destOrd="0" presId="urn:microsoft.com/office/officeart/2011/layout/TabList"/>
    <dgm:cxn modelId="{A2CC2C34-1727-4CF8-ABDA-998EBA64ABA9}" type="presOf" srcId="{1FFD21B6-A0AA-4A5D-AF9E-94B893417257}" destId="{FEBF1313-4550-41EF-BF0C-F1ECFF5815B5}" srcOrd="0" destOrd="0" presId="urn:microsoft.com/office/officeart/2011/layout/TabList"/>
    <dgm:cxn modelId="{DB7A37A9-9FA9-4D19-9B10-931A65A203E3}" type="presOf" srcId="{1658C03A-88C9-4664-88DE-AC16636FAC7E}" destId="{DB25F33B-7A7A-48CF-962E-0DFFFE5DF1B9}" srcOrd="0" destOrd="0" presId="urn:microsoft.com/office/officeart/2011/layout/TabList"/>
    <dgm:cxn modelId="{DBD66557-C796-4400-A317-5D9E81D80BD3}" srcId="{6CDB7546-D61B-4287-B341-9C892733C51D}" destId="{AB3830F9-59CA-4E75-9FD1-43DC3A532065}" srcOrd="2" destOrd="0" parTransId="{A824D261-53E8-490D-86E6-6999C54DE7B7}" sibTransId="{1513FCB7-4C7F-42B7-A43E-1242053E384D}"/>
    <dgm:cxn modelId="{79AC19FE-1D18-4C4D-954A-D0A02276E337}" srcId="{B94E5CF7-A3B7-4DA9-B675-55C3D361028B}" destId="{53FE5A5F-F731-40D5-948E-155D6284F22F}" srcOrd="2" destOrd="0" parTransId="{80659159-B767-43DC-9EF8-D8803D0D0FE7}" sibTransId="{63A7CAF2-A3DC-46D2-A094-5B17A4F29B78}"/>
    <dgm:cxn modelId="{3281689D-40EE-452A-9272-78080DFCC554}" type="presOf" srcId="{F6D0634B-A6CE-4C95-BB06-F6E85411058B}" destId="{CEE30A4C-FFFE-4A35-8658-8CDE67FD2B2A}" srcOrd="0" destOrd="0" presId="urn:microsoft.com/office/officeart/2011/layout/TabList"/>
    <dgm:cxn modelId="{C396E326-AEB5-4DA9-822B-7FC8D5326E4F}" type="presOf" srcId="{FD2580F4-07B6-4179-B987-77F50E677C85}" destId="{795628DC-ECD9-4929-86A8-D25E477FB53B}" srcOrd="0" destOrd="0" presId="urn:microsoft.com/office/officeart/2011/layout/TabList"/>
    <dgm:cxn modelId="{A4D42469-7A55-488A-8D3C-EF19E14C217F}" type="presOf" srcId="{E3C68342-50CD-4E06-98DF-038CFBB2285A}" destId="{FEFEA58A-1D2D-45B3-8C1B-EE8C29ECBDEE}" srcOrd="0" destOrd="0" presId="urn:microsoft.com/office/officeart/2011/layout/TabList"/>
    <dgm:cxn modelId="{B9B58952-8279-4075-BFAB-6D430CF94E6B}" type="presOf" srcId="{76189C73-94FA-486A-804B-E15343C7B19C}" destId="{7BD66FC4-1539-4DB6-A853-4218AF1ACE02}" srcOrd="0" destOrd="0" presId="urn:microsoft.com/office/officeart/2011/layout/TabList"/>
    <dgm:cxn modelId="{1EDE2344-4D5A-4C60-A0BF-D1C00B25F37B}" type="presOf" srcId="{B94E5CF7-A3B7-4DA9-B675-55C3D361028B}" destId="{9A7C7531-0140-4A6E-B3C5-2BB37869A297}" srcOrd="0" destOrd="0" presId="urn:microsoft.com/office/officeart/2011/layout/TabList"/>
    <dgm:cxn modelId="{48C34AEB-2C7D-44F5-99CD-2E0004CF9159}" srcId="{049AECE9-60AA-4E93-B9EB-30BCFEDAF9AA}" destId="{6CDB7546-D61B-4287-B341-9C892733C51D}" srcOrd="0" destOrd="0" parTransId="{30DAFB8A-265A-47EF-8691-67F7135C7778}" sibTransId="{9B8E7329-FAB0-4EF4-A265-54B3E3BC6C64}"/>
    <dgm:cxn modelId="{8F5B97F8-D215-48D8-A7DC-25086360D39E}" type="presOf" srcId="{D1650572-8B38-4EFF-9D63-EB241C25D61F}" destId="{AACC70DE-3518-48DD-A610-1AD936CD976D}" srcOrd="0" destOrd="0" presId="urn:microsoft.com/office/officeart/2011/layout/TabList"/>
    <dgm:cxn modelId="{A4A8F4C4-A341-410A-BBC6-1C25CA937452}" srcId="{A3584E7A-5B52-4E28-981C-F842E9CC5A2C}" destId="{6102DCB2-B3FB-4B10-A9FF-B92BF1333BB1}" srcOrd="2" destOrd="0" parTransId="{5FDA32A0-DA0A-4FBB-8B9F-B07AC9166241}" sibTransId="{F4A5A11F-FCFD-4955-A194-68587D4148B4}"/>
    <dgm:cxn modelId="{E1CAA4AF-C0C0-40A6-A8C5-A0E95D01E1D1}" type="presOf" srcId="{6102DCB2-B3FB-4B10-A9FF-B92BF1333BB1}" destId="{CEE30A4C-FFFE-4A35-8658-8CDE67FD2B2A}" srcOrd="0" destOrd="1" presId="urn:microsoft.com/office/officeart/2011/layout/TabList"/>
    <dgm:cxn modelId="{8E282527-4008-4B11-B73B-E8ADAA189C96}" srcId="{9E97E26F-59BB-4992-A27C-D944DADBF02B}" destId="{033349A0-3110-432B-B212-F8A2F7E83514}" srcOrd="1" destOrd="0" parTransId="{5FE7335E-5B04-4A63-A885-80860A319F95}" sibTransId="{507275D8-2BBA-475E-9E71-A55BAA4677F9}"/>
    <dgm:cxn modelId="{394FCFB2-1F98-46C9-B539-454524EDD686}" srcId="{B94E5CF7-A3B7-4DA9-B675-55C3D361028B}" destId="{FD2580F4-07B6-4179-B987-77F50E677C85}" srcOrd="1" destOrd="0" parTransId="{33986AEE-6294-4A3C-9E7A-B217495DF26B}" sibTransId="{A5D085CB-D69C-4389-97A5-8C1804370890}"/>
    <dgm:cxn modelId="{6543C379-91F5-44A1-8DB0-8578664FA0E8}" srcId="{6CDB7546-D61B-4287-B341-9C892733C51D}" destId="{76189C73-94FA-486A-804B-E15343C7B19C}" srcOrd="0" destOrd="0" parTransId="{828075F7-8A59-4520-A2AE-BD1B2C38F799}" sibTransId="{3DDC2DB2-A5F5-4897-B124-EE41AD77F3C8}"/>
    <dgm:cxn modelId="{1D9330AA-528F-4DC5-A966-29D7C03C0509}" srcId="{A3584E7A-5B52-4E28-981C-F842E9CC5A2C}" destId="{F6D0634B-A6CE-4C95-BB06-F6E85411058B}" srcOrd="1" destOrd="0" parTransId="{51B584ED-B3A4-4774-AEB2-5DC82FE9E2D7}" sibTransId="{0B9C51BD-E4F5-4779-BE7B-DB3D3D69E70D}"/>
    <dgm:cxn modelId="{9EC65303-F90F-46B7-8752-3233A265D094}" type="presOf" srcId="{072B8071-F5E6-488C-9B33-B866C9CC839B}" destId="{BE0AF6C4-7C39-4865-9574-E2CA2729C3F9}" srcOrd="0" destOrd="1" presId="urn:microsoft.com/office/officeart/2011/layout/TabList"/>
    <dgm:cxn modelId="{ED7BDE30-9734-451D-8CEE-6D719A3337F2}" type="presOf" srcId="{A3584E7A-5B52-4E28-981C-F842E9CC5A2C}" destId="{827FE451-9B74-4557-AB63-DE1C00B61C4B}" srcOrd="0" destOrd="0" presId="urn:microsoft.com/office/officeart/2011/layout/TabList"/>
    <dgm:cxn modelId="{CCA4EBD6-B187-4C89-AC7C-57A4AA146BC1}" type="presOf" srcId="{9E97E26F-59BB-4992-A27C-D944DADBF02B}" destId="{9FF8C622-5772-4702-B14A-D99F3158FE53}" srcOrd="0" destOrd="0" presId="urn:microsoft.com/office/officeart/2011/layout/TabList"/>
    <dgm:cxn modelId="{C954DB2C-DD21-4760-AA01-E8D516FE21B4}" type="presOf" srcId="{AB3830F9-59CA-4E75-9FD1-43DC3A532065}" destId="{86C295AC-273E-4D50-9211-0728674CC89D}" srcOrd="0" destOrd="1" presId="urn:microsoft.com/office/officeart/2011/layout/TabList"/>
    <dgm:cxn modelId="{87A650F3-3844-48D5-8A0B-2FB7933F7024}" srcId="{049AECE9-60AA-4E93-B9EB-30BCFEDAF9AA}" destId="{9E97E26F-59BB-4992-A27C-D944DADBF02B}" srcOrd="3" destOrd="0" parTransId="{864D868E-28AA-488B-A48B-70086AB70D5A}" sibTransId="{F11F89C9-6F40-4D93-AAD6-C9576ABD162E}"/>
    <dgm:cxn modelId="{63EA10ED-CB48-4300-9DB0-2169AF9268BB}" srcId="{049AECE9-60AA-4E93-B9EB-30BCFEDAF9AA}" destId="{CE70DFB9-37C4-4EA4-B5D3-9CA4AD37B9A3}" srcOrd="4" destOrd="0" parTransId="{16D68863-0FF8-43D5-9362-BC835B8EE520}" sibTransId="{4DE1603E-2807-476F-B8E4-458669917894}"/>
    <dgm:cxn modelId="{D4EEBF11-3469-4632-9C55-5C91FE912F96}" srcId="{B94E5CF7-A3B7-4DA9-B675-55C3D361028B}" destId="{E3C68342-50CD-4E06-98DF-038CFBB2285A}" srcOrd="0" destOrd="0" parTransId="{EB9D75F0-316B-4144-8603-1C3F54EE1DAF}" sibTransId="{AF39315B-1F5C-4423-AB1F-122B888BE10F}"/>
    <dgm:cxn modelId="{F1FBF8C0-BC5D-4258-887B-C3D10F512004}" type="presParOf" srcId="{0FA6884D-36AC-415B-8765-98E3D383AF02}" destId="{7B5670B0-80A6-4E12-9D35-AF35C265EDBA}" srcOrd="0" destOrd="0" presId="urn:microsoft.com/office/officeart/2011/layout/TabList"/>
    <dgm:cxn modelId="{49B13CBE-19F4-4731-B052-00F1CB9262A3}" type="presParOf" srcId="{7B5670B0-80A6-4E12-9D35-AF35C265EDBA}" destId="{7BD66FC4-1539-4DB6-A853-4218AF1ACE02}" srcOrd="0" destOrd="0" presId="urn:microsoft.com/office/officeart/2011/layout/TabList"/>
    <dgm:cxn modelId="{E34B8020-BE27-4804-8D2F-93F75BC57734}" type="presParOf" srcId="{7B5670B0-80A6-4E12-9D35-AF35C265EDBA}" destId="{AE4100DA-F351-4364-AB98-D9FD36ED3F48}" srcOrd="1" destOrd="0" presId="urn:microsoft.com/office/officeart/2011/layout/TabList"/>
    <dgm:cxn modelId="{10ABCA79-9D04-472A-97E0-EE84BB341A2A}" type="presParOf" srcId="{7B5670B0-80A6-4E12-9D35-AF35C265EDBA}" destId="{80D770D1-0B01-4140-8E38-C68C74BC187D}" srcOrd="2" destOrd="0" presId="urn:microsoft.com/office/officeart/2011/layout/TabList"/>
    <dgm:cxn modelId="{899C9225-46A0-4E46-8F18-FC607022DD86}" type="presParOf" srcId="{0FA6884D-36AC-415B-8765-98E3D383AF02}" destId="{86C295AC-273E-4D50-9211-0728674CC89D}" srcOrd="1" destOrd="0" presId="urn:microsoft.com/office/officeart/2011/layout/TabList"/>
    <dgm:cxn modelId="{6CF41140-1AAC-4D30-9C5B-8E99421C6C9A}" type="presParOf" srcId="{0FA6884D-36AC-415B-8765-98E3D383AF02}" destId="{7E3B150E-5F5E-4EE3-81AD-ABA320E9EA6F}" srcOrd="2" destOrd="0" presId="urn:microsoft.com/office/officeart/2011/layout/TabList"/>
    <dgm:cxn modelId="{2B3EE3E2-5D9F-42DB-86C3-A1968C86E03C}" type="presParOf" srcId="{0FA6884D-36AC-415B-8765-98E3D383AF02}" destId="{DE3B28DF-795B-43BF-9BF6-3444C86F570E}" srcOrd="3" destOrd="0" presId="urn:microsoft.com/office/officeart/2011/layout/TabList"/>
    <dgm:cxn modelId="{6B4F5B29-61CE-4729-B163-882B3EBB97D2}" type="presParOf" srcId="{DE3B28DF-795B-43BF-9BF6-3444C86F570E}" destId="{FEFEA58A-1D2D-45B3-8C1B-EE8C29ECBDEE}" srcOrd="0" destOrd="0" presId="urn:microsoft.com/office/officeart/2011/layout/TabList"/>
    <dgm:cxn modelId="{B2D13301-65A1-4C76-A464-DFCC68B2A878}" type="presParOf" srcId="{DE3B28DF-795B-43BF-9BF6-3444C86F570E}" destId="{9A7C7531-0140-4A6E-B3C5-2BB37869A297}" srcOrd="1" destOrd="0" presId="urn:microsoft.com/office/officeart/2011/layout/TabList"/>
    <dgm:cxn modelId="{4214D547-FF22-418D-A552-563D9D0BCC71}" type="presParOf" srcId="{DE3B28DF-795B-43BF-9BF6-3444C86F570E}" destId="{384AD572-2D35-43BE-8C12-2F391C604954}" srcOrd="2" destOrd="0" presId="urn:microsoft.com/office/officeart/2011/layout/TabList"/>
    <dgm:cxn modelId="{253E45D9-4F3E-448F-A826-7ADAA30FD3E8}" type="presParOf" srcId="{0FA6884D-36AC-415B-8765-98E3D383AF02}" destId="{795628DC-ECD9-4929-86A8-D25E477FB53B}" srcOrd="4" destOrd="0" presId="urn:microsoft.com/office/officeart/2011/layout/TabList"/>
    <dgm:cxn modelId="{03BB9AFE-E2E1-460C-9C8F-95FEFD69929B}" type="presParOf" srcId="{0FA6884D-36AC-415B-8765-98E3D383AF02}" destId="{2169399D-537F-4E2D-ACDA-7AED8B3D5226}" srcOrd="5" destOrd="0" presId="urn:microsoft.com/office/officeart/2011/layout/TabList"/>
    <dgm:cxn modelId="{C3E83C43-7CCD-4729-939E-50EBD8BDBE87}" type="presParOf" srcId="{0FA6884D-36AC-415B-8765-98E3D383AF02}" destId="{60A48F49-59E0-4A8D-86D0-9173CFBDF12F}" srcOrd="6" destOrd="0" presId="urn:microsoft.com/office/officeart/2011/layout/TabList"/>
    <dgm:cxn modelId="{0A86A3E9-BA04-4F0D-878A-966C298CE974}" type="presParOf" srcId="{60A48F49-59E0-4A8D-86D0-9173CFBDF12F}" destId="{FEBF1313-4550-41EF-BF0C-F1ECFF5815B5}" srcOrd="0" destOrd="0" presId="urn:microsoft.com/office/officeart/2011/layout/TabList"/>
    <dgm:cxn modelId="{E6408E6E-9A85-4BFC-982E-F8FE3ECF1D25}" type="presParOf" srcId="{60A48F49-59E0-4A8D-86D0-9173CFBDF12F}" destId="{827FE451-9B74-4557-AB63-DE1C00B61C4B}" srcOrd="1" destOrd="0" presId="urn:microsoft.com/office/officeart/2011/layout/TabList"/>
    <dgm:cxn modelId="{F29F08A5-DD83-4D30-A614-F23CDD7B474C}" type="presParOf" srcId="{60A48F49-59E0-4A8D-86D0-9173CFBDF12F}" destId="{1D95ADA5-EC2B-41D7-BBD8-E54E5C748D0D}" srcOrd="2" destOrd="0" presId="urn:microsoft.com/office/officeart/2011/layout/TabList"/>
    <dgm:cxn modelId="{0EE4B910-C522-4CC4-A4C1-9B4ECC2B2A18}" type="presParOf" srcId="{0FA6884D-36AC-415B-8765-98E3D383AF02}" destId="{CEE30A4C-FFFE-4A35-8658-8CDE67FD2B2A}" srcOrd="7" destOrd="0" presId="urn:microsoft.com/office/officeart/2011/layout/TabList"/>
    <dgm:cxn modelId="{5BDAD261-B100-43E5-9DA4-1CAE40928EEA}" type="presParOf" srcId="{0FA6884D-36AC-415B-8765-98E3D383AF02}" destId="{0DA22559-6C71-411C-8E2C-23668FD0A863}" srcOrd="8" destOrd="0" presId="urn:microsoft.com/office/officeart/2011/layout/TabList"/>
    <dgm:cxn modelId="{6B5E8A86-43C9-4458-971B-FFB19E155E1A}" type="presParOf" srcId="{0FA6884D-36AC-415B-8765-98E3D383AF02}" destId="{8053E1C0-CA10-46A3-BF3B-BC259C78FD76}" srcOrd="9" destOrd="0" presId="urn:microsoft.com/office/officeart/2011/layout/TabList"/>
    <dgm:cxn modelId="{9478B3D1-8216-42BD-8A03-4452BA18D07C}" type="presParOf" srcId="{8053E1C0-CA10-46A3-BF3B-BC259C78FD76}" destId="{AACC70DE-3518-48DD-A610-1AD936CD976D}" srcOrd="0" destOrd="0" presId="urn:microsoft.com/office/officeart/2011/layout/TabList"/>
    <dgm:cxn modelId="{A6509E3C-7F11-4C2D-A126-B9056B52229F}" type="presParOf" srcId="{8053E1C0-CA10-46A3-BF3B-BC259C78FD76}" destId="{9FF8C622-5772-4702-B14A-D99F3158FE53}" srcOrd="1" destOrd="0" presId="urn:microsoft.com/office/officeart/2011/layout/TabList"/>
    <dgm:cxn modelId="{EC8705F1-DB6D-4589-B48D-017D5C660367}" type="presParOf" srcId="{8053E1C0-CA10-46A3-BF3B-BC259C78FD76}" destId="{B436A2A1-9F9B-4E0F-9B74-172BE49CB217}" srcOrd="2" destOrd="0" presId="urn:microsoft.com/office/officeart/2011/layout/TabList"/>
    <dgm:cxn modelId="{519998B3-7B9B-4AC9-B0CE-DE332A91212C}" type="presParOf" srcId="{0FA6884D-36AC-415B-8765-98E3D383AF02}" destId="{BE0AF6C4-7C39-4865-9574-E2CA2729C3F9}" srcOrd="10" destOrd="0" presId="urn:microsoft.com/office/officeart/2011/layout/TabList"/>
    <dgm:cxn modelId="{2EF91832-38E3-449A-93DB-9430E1ACA75A}" type="presParOf" srcId="{0FA6884D-36AC-415B-8765-98E3D383AF02}" destId="{E8B8F94D-2BC0-4C31-81EB-989FC9DEE36A}" srcOrd="11" destOrd="0" presId="urn:microsoft.com/office/officeart/2011/layout/TabList"/>
    <dgm:cxn modelId="{57197701-D17B-4F8A-B447-A5A80D3431E4}" type="presParOf" srcId="{0FA6884D-36AC-415B-8765-98E3D383AF02}" destId="{55CCF004-B763-46FB-BC2E-387F20A06410}" srcOrd="12" destOrd="0" presId="urn:microsoft.com/office/officeart/2011/layout/TabList"/>
    <dgm:cxn modelId="{E3AFC217-85FD-4058-9ECB-D740A20A4950}" type="presParOf" srcId="{55CCF004-B763-46FB-BC2E-387F20A06410}" destId="{490DF046-4701-4010-B350-BAE960D7541D}" srcOrd="0" destOrd="0" presId="urn:microsoft.com/office/officeart/2011/layout/TabList"/>
    <dgm:cxn modelId="{1CBF0C09-E1D0-4FD9-A49D-D1BCA565D077}" type="presParOf" srcId="{55CCF004-B763-46FB-BC2E-387F20A06410}" destId="{8AB80419-D340-4E77-B2A7-7B3D454F68FD}" srcOrd="1" destOrd="0" presId="urn:microsoft.com/office/officeart/2011/layout/TabList"/>
    <dgm:cxn modelId="{75A9044C-5ABF-493B-84B6-9BFF2DF3A7F2}" type="presParOf" srcId="{55CCF004-B763-46FB-BC2E-387F20A06410}" destId="{98D2819D-2BA6-4D53-A9CB-678402DEB81D}" srcOrd="2" destOrd="0" presId="urn:microsoft.com/office/officeart/2011/layout/TabList"/>
    <dgm:cxn modelId="{50A72B7B-5D54-4A58-BEF1-DD2FC6006EC0}" type="presParOf" srcId="{0FA6884D-36AC-415B-8765-98E3D383AF02}" destId="{DB25F33B-7A7A-48CF-962E-0DFFFE5DF1B9}" srcOrd="13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9AECE9-60AA-4E93-B9EB-30BCFEDAF9AA}" type="doc">
      <dgm:prSet loTypeId="urn:microsoft.com/office/officeart/2011/layout/TabList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6CDB7546-D61B-4287-B341-9C892733C51D}">
      <dgm:prSet phldrT="[Text]" custT="1"/>
      <dgm:spPr/>
      <dgm:t>
        <a:bodyPr/>
        <a:lstStyle/>
        <a:p>
          <a:pPr latinLnBrk="1"/>
          <a:r>
            <a: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D</a:t>
          </a:r>
          <a:endParaRPr lang="ko-KR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30DAFB8A-265A-47EF-8691-67F7135C7778}" type="parTrans" cxnId="{48C34AEB-2C7D-44F5-99CD-2E0004CF9159}">
      <dgm:prSet/>
      <dgm:spPr/>
      <dgm:t>
        <a:bodyPr/>
        <a:lstStyle/>
        <a:p>
          <a:pPr latinLnBrk="1"/>
          <a:endParaRPr lang="ko-KR" altLang="en-US"/>
        </a:p>
      </dgm:t>
    </dgm:pt>
    <dgm:pt modelId="{9B8E7329-FAB0-4EF4-A265-54B3E3BC6C64}" type="sibTrans" cxnId="{48C34AEB-2C7D-44F5-99CD-2E0004CF9159}">
      <dgm:prSet/>
      <dgm:spPr/>
      <dgm:t>
        <a:bodyPr/>
        <a:lstStyle/>
        <a:p>
          <a:pPr latinLnBrk="1"/>
          <a:endParaRPr lang="ko-KR" altLang="en-US"/>
        </a:p>
      </dgm:t>
    </dgm:pt>
    <dgm:pt modelId="{76189C73-94FA-486A-804B-E15343C7B19C}">
      <dgm:prSet phldrT="[Text]" custT="1"/>
      <dgm:spPr/>
      <dgm:t>
        <a:bodyPr/>
        <a:lstStyle/>
        <a:p>
          <a:pPr latinLnBrk="1"/>
          <a:r>
            <a: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 Donation Do dream </a:t>
          </a:r>
          <a:r>
            <a: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교육 기부 활동</a:t>
          </a:r>
        </a:p>
      </dgm:t>
    </dgm:pt>
    <dgm:pt modelId="{828075F7-8A59-4520-A2AE-BD1B2C38F799}" type="parTrans" cxnId="{6543C379-91F5-44A1-8DB0-8578664FA0E8}">
      <dgm:prSet/>
      <dgm:spPr/>
      <dgm:t>
        <a:bodyPr/>
        <a:lstStyle/>
        <a:p>
          <a:pPr latinLnBrk="1"/>
          <a:endParaRPr lang="ko-KR" altLang="en-US"/>
        </a:p>
      </dgm:t>
    </dgm:pt>
    <dgm:pt modelId="{3DDC2DB2-A5F5-4897-B124-EE41AD77F3C8}" type="sibTrans" cxnId="{6543C379-91F5-44A1-8DB0-8578664FA0E8}">
      <dgm:prSet/>
      <dgm:spPr/>
      <dgm:t>
        <a:bodyPr/>
        <a:lstStyle/>
        <a:p>
          <a:pPr latinLnBrk="1"/>
          <a:endParaRPr lang="ko-KR" altLang="en-US"/>
        </a:p>
      </dgm:t>
    </dgm:pt>
    <dgm:pt modelId="{46580E9C-D41E-43BD-B71B-C439CCE2CA5E}">
      <dgm:prSet phldrT="[Text]" custT="1"/>
      <dgm:spPr/>
      <dgm:t>
        <a:bodyPr/>
        <a:lstStyle/>
        <a:p>
          <a:pPr latinLnBrk="1"/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교사 재능기부 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1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인 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1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동아리 운영</a:t>
          </a:r>
        </a:p>
      </dgm:t>
    </dgm:pt>
    <dgm:pt modelId="{9C44A760-447A-4B78-B033-FD216D677149}" type="parTrans" cxnId="{CA418A90-963E-4E69-AF70-6E32C0D6FA84}">
      <dgm:prSet/>
      <dgm:spPr/>
      <dgm:t>
        <a:bodyPr/>
        <a:lstStyle/>
        <a:p>
          <a:pPr latinLnBrk="1"/>
          <a:endParaRPr lang="ko-KR" altLang="en-US"/>
        </a:p>
      </dgm:t>
    </dgm:pt>
    <dgm:pt modelId="{E1192016-9094-4AAA-84AF-AEBA4656C987}" type="sibTrans" cxnId="{CA418A90-963E-4E69-AF70-6E32C0D6FA84}">
      <dgm:prSet/>
      <dgm:spPr/>
      <dgm:t>
        <a:bodyPr/>
        <a:lstStyle/>
        <a:p>
          <a:pPr latinLnBrk="1"/>
          <a:endParaRPr lang="ko-KR" altLang="en-US"/>
        </a:p>
      </dgm:t>
    </dgm:pt>
    <dgm:pt modelId="{B94E5CF7-A3B7-4DA9-B675-55C3D361028B}">
      <dgm:prSet phldrT="[Text]" custT="1"/>
      <dgm:spPr/>
      <dgm:t>
        <a:bodyPr/>
        <a:lstStyle/>
        <a:p>
          <a:pPr latinLnBrk="1"/>
          <a:r>
            <a: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R</a:t>
          </a:r>
          <a:endParaRPr lang="ko-KR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973B6375-BF22-4067-8A51-552AC2DAE4A3}" type="parTrans" cxnId="{4CFC53BB-4090-4511-93E1-6329616E026A}">
      <dgm:prSet/>
      <dgm:spPr/>
      <dgm:t>
        <a:bodyPr/>
        <a:lstStyle/>
        <a:p>
          <a:pPr latinLnBrk="1"/>
          <a:endParaRPr lang="ko-KR" altLang="en-US"/>
        </a:p>
      </dgm:t>
    </dgm:pt>
    <dgm:pt modelId="{601264EC-0192-4262-B769-0CDFCA3EBF44}" type="sibTrans" cxnId="{4CFC53BB-4090-4511-93E1-6329616E026A}">
      <dgm:prSet/>
      <dgm:spPr/>
      <dgm:t>
        <a:bodyPr/>
        <a:lstStyle/>
        <a:p>
          <a:pPr latinLnBrk="1"/>
          <a:endParaRPr lang="ko-KR" altLang="en-US"/>
        </a:p>
      </dgm:t>
    </dgm:pt>
    <dgm:pt modelId="{E3C68342-50CD-4E06-98DF-038CFBB2285A}">
      <dgm:prSet phldrT="[Text]" custT="1"/>
      <dgm:spPr/>
      <dgm:t>
        <a:bodyPr/>
        <a:lstStyle/>
        <a:p>
          <a:pPr latinLnBrk="1"/>
          <a:r>
            <a: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 Ready Be ready </a:t>
          </a:r>
          <a:r>
            <a: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영어 한자 급수제</a:t>
          </a:r>
        </a:p>
      </dgm:t>
    </dgm:pt>
    <dgm:pt modelId="{EB9D75F0-316B-4144-8603-1C3F54EE1DAF}" type="parTrans" cxnId="{D4EEBF11-3469-4632-9C55-5C91FE912F96}">
      <dgm:prSet/>
      <dgm:spPr/>
      <dgm:t>
        <a:bodyPr/>
        <a:lstStyle/>
        <a:p>
          <a:pPr latinLnBrk="1"/>
          <a:endParaRPr lang="ko-KR" altLang="en-US"/>
        </a:p>
      </dgm:t>
    </dgm:pt>
    <dgm:pt modelId="{AF39315B-1F5C-4423-AB1F-122B888BE10F}" type="sibTrans" cxnId="{D4EEBF11-3469-4632-9C55-5C91FE912F96}">
      <dgm:prSet/>
      <dgm:spPr/>
      <dgm:t>
        <a:bodyPr/>
        <a:lstStyle/>
        <a:p>
          <a:pPr latinLnBrk="1"/>
          <a:endParaRPr lang="ko-KR" altLang="en-US"/>
        </a:p>
      </dgm:t>
    </dgm:pt>
    <dgm:pt modelId="{FD2580F4-07B6-4179-B987-77F50E677C85}">
      <dgm:prSet phldrT="[Text]" custT="1"/>
      <dgm:spPr/>
      <dgm:t>
        <a:bodyPr/>
        <a:lstStyle/>
        <a:p>
          <a:pPr latinLnBrk="1"/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창의적 특색활동 및 아침 활동 시간 활용</a:t>
          </a:r>
        </a:p>
      </dgm:t>
    </dgm:pt>
    <dgm:pt modelId="{33986AEE-6294-4A3C-9E7A-B217495DF26B}" type="parTrans" cxnId="{394FCFB2-1F98-46C9-B539-454524EDD686}">
      <dgm:prSet/>
      <dgm:spPr/>
      <dgm:t>
        <a:bodyPr/>
        <a:lstStyle/>
        <a:p>
          <a:pPr latinLnBrk="1"/>
          <a:endParaRPr lang="ko-KR" altLang="en-US"/>
        </a:p>
      </dgm:t>
    </dgm:pt>
    <dgm:pt modelId="{A5D085CB-D69C-4389-97A5-8C1804370890}" type="sibTrans" cxnId="{394FCFB2-1F98-46C9-B539-454524EDD686}">
      <dgm:prSet/>
      <dgm:spPr/>
      <dgm:t>
        <a:bodyPr/>
        <a:lstStyle/>
        <a:p>
          <a:pPr latinLnBrk="1"/>
          <a:endParaRPr lang="ko-KR" altLang="en-US"/>
        </a:p>
      </dgm:t>
    </dgm:pt>
    <dgm:pt modelId="{A3584E7A-5B52-4E28-981C-F842E9CC5A2C}">
      <dgm:prSet phldrT="[Text]" custT="1"/>
      <dgm:spPr/>
      <dgm:t>
        <a:bodyPr/>
        <a:lstStyle/>
        <a:p>
          <a:pPr latinLnBrk="1"/>
          <a:r>
            <a: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E</a:t>
          </a:r>
          <a:endParaRPr lang="ko-KR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475440C3-4A25-4A8F-905C-DD0DDB849182}" type="parTrans" cxnId="{8822A272-D053-4EF7-9BE6-F1C2B39C8B2A}">
      <dgm:prSet/>
      <dgm:spPr/>
      <dgm:t>
        <a:bodyPr/>
        <a:lstStyle/>
        <a:p>
          <a:pPr latinLnBrk="1"/>
          <a:endParaRPr lang="ko-KR" altLang="en-US"/>
        </a:p>
      </dgm:t>
    </dgm:pt>
    <dgm:pt modelId="{26ED2B41-B07F-4EC7-9B61-DCA4FFA4A567}" type="sibTrans" cxnId="{8822A272-D053-4EF7-9BE6-F1C2B39C8B2A}">
      <dgm:prSet/>
      <dgm:spPr/>
      <dgm:t>
        <a:bodyPr/>
        <a:lstStyle/>
        <a:p>
          <a:pPr latinLnBrk="1"/>
          <a:endParaRPr lang="ko-KR" altLang="en-US"/>
        </a:p>
      </dgm:t>
    </dgm:pt>
    <dgm:pt modelId="{1FFD21B6-A0AA-4A5D-AF9E-94B893417257}">
      <dgm:prSet phldrT="[Text]" custT="1"/>
      <dgm:spPr/>
      <dgm:t>
        <a:bodyPr/>
        <a:lstStyle/>
        <a:p>
          <a:pPr latinLnBrk="1"/>
          <a:r>
            <a: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 E-Learning </a:t>
          </a:r>
          <a:r>
            <a: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사이버 가정학습 활성화</a:t>
          </a:r>
        </a:p>
      </dgm:t>
    </dgm:pt>
    <dgm:pt modelId="{99C7E987-A31A-4583-B64A-C3BEF89A0E87}" type="parTrans" cxnId="{A0662EAD-537D-4191-B8FF-578F07693892}">
      <dgm:prSet/>
      <dgm:spPr/>
      <dgm:t>
        <a:bodyPr/>
        <a:lstStyle/>
        <a:p>
          <a:pPr latinLnBrk="1"/>
          <a:endParaRPr lang="ko-KR" altLang="en-US"/>
        </a:p>
      </dgm:t>
    </dgm:pt>
    <dgm:pt modelId="{81CAF3B9-2032-49E2-AD8E-A9F19EF50D59}" type="sibTrans" cxnId="{A0662EAD-537D-4191-B8FF-578F07693892}">
      <dgm:prSet/>
      <dgm:spPr/>
      <dgm:t>
        <a:bodyPr/>
        <a:lstStyle/>
        <a:p>
          <a:pPr latinLnBrk="1"/>
          <a:endParaRPr lang="ko-KR" altLang="en-US"/>
        </a:p>
      </dgm:t>
    </dgm:pt>
    <dgm:pt modelId="{F6D0634B-A6CE-4C95-BB06-F6E85411058B}">
      <dgm:prSet phldrT="[Text]" custT="1"/>
      <dgm:spPr/>
      <dgm:t>
        <a:bodyPr/>
        <a:lstStyle/>
        <a:p>
          <a:pPr latinLnBrk="1"/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충북 사이버가정학습 통한 이러닝</a:t>
          </a:r>
        </a:p>
      </dgm:t>
    </dgm:pt>
    <dgm:pt modelId="{51B584ED-B3A4-4774-AEB2-5DC82FE9E2D7}" type="parTrans" cxnId="{1D9330AA-528F-4DC5-A966-29D7C03C0509}">
      <dgm:prSet/>
      <dgm:spPr/>
      <dgm:t>
        <a:bodyPr/>
        <a:lstStyle/>
        <a:p>
          <a:pPr latinLnBrk="1"/>
          <a:endParaRPr lang="ko-KR" altLang="en-US"/>
        </a:p>
      </dgm:t>
    </dgm:pt>
    <dgm:pt modelId="{0B9C51BD-E4F5-4779-BE7B-DB3D3D69E70D}" type="sibTrans" cxnId="{1D9330AA-528F-4DC5-A966-29D7C03C0509}">
      <dgm:prSet/>
      <dgm:spPr/>
      <dgm:t>
        <a:bodyPr/>
        <a:lstStyle/>
        <a:p>
          <a:pPr latinLnBrk="1"/>
          <a:endParaRPr lang="ko-KR" altLang="en-US"/>
        </a:p>
      </dgm:t>
    </dgm:pt>
    <dgm:pt modelId="{AB3830F9-59CA-4E75-9FD1-43DC3A532065}">
      <dgm:prSet phldrT="[Text]" custT="1"/>
      <dgm:spPr/>
      <dgm:t>
        <a:bodyPr/>
        <a:lstStyle/>
        <a:p>
          <a:pPr latinLnBrk="1"/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도서관 학부모 동아리 가람 운영</a:t>
          </a:r>
          <a:b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</a:b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A824D261-53E8-490D-86E6-6999C54DE7B7}" type="parTrans" cxnId="{DBD66557-C796-4400-A317-5D9E81D80BD3}">
      <dgm:prSet/>
      <dgm:spPr/>
      <dgm:t>
        <a:bodyPr/>
        <a:lstStyle/>
        <a:p>
          <a:pPr latinLnBrk="1"/>
          <a:endParaRPr lang="ko-KR" altLang="en-US"/>
        </a:p>
      </dgm:t>
    </dgm:pt>
    <dgm:pt modelId="{1513FCB7-4C7F-42B7-A43E-1242053E384D}" type="sibTrans" cxnId="{DBD66557-C796-4400-A317-5D9E81D80BD3}">
      <dgm:prSet/>
      <dgm:spPr/>
      <dgm:t>
        <a:bodyPr/>
        <a:lstStyle/>
        <a:p>
          <a:pPr latinLnBrk="1"/>
          <a:endParaRPr lang="ko-KR" altLang="en-US"/>
        </a:p>
      </dgm:t>
    </dgm:pt>
    <dgm:pt modelId="{53FE5A5F-F731-40D5-948E-155D6284F22F}">
      <dgm:prSet phldrT="[Text]" custT="1"/>
      <dgm:spPr/>
      <dgm:t>
        <a:bodyPr/>
        <a:lstStyle/>
        <a:p>
          <a:pPr latinLnBrk="1"/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연 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1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회 국가공인 인증 시험 학교단체 응시</a:t>
          </a:r>
        </a:p>
      </dgm:t>
    </dgm:pt>
    <dgm:pt modelId="{80659159-B767-43DC-9EF8-D8803D0D0FE7}" type="parTrans" cxnId="{79AC19FE-1D18-4C4D-954A-D0A02276E337}">
      <dgm:prSet/>
      <dgm:spPr/>
      <dgm:t>
        <a:bodyPr/>
        <a:lstStyle/>
        <a:p>
          <a:pPr latinLnBrk="1"/>
          <a:endParaRPr lang="ko-KR" altLang="en-US"/>
        </a:p>
      </dgm:t>
    </dgm:pt>
    <dgm:pt modelId="{63A7CAF2-A3DC-46D2-A094-5B17A4F29B78}" type="sibTrans" cxnId="{79AC19FE-1D18-4C4D-954A-D0A02276E337}">
      <dgm:prSet/>
      <dgm:spPr/>
      <dgm:t>
        <a:bodyPr/>
        <a:lstStyle/>
        <a:p>
          <a:pPr latinLnBrk="1"/>
          <a:endParaRPr lang="ko-KR" altLang="en-US"/>
        </a:p>
      </dgm:t>
    </dgm:pt>
    <dgm:pt modelId="{6102DCB2-B3FB-4B10-A9FF-B92BF1333BB1}">
      <dgm:prSet phldrT="[Text]" custT="1"/>
      <dgm:spPr/>
      <dgm:t>
        <a:bodyPr/>
        <a:lstStyle/>
        <a:p>
          <a:pPr latinLnBrk="1"/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1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학급 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1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사이버 교실 운영</a:t>
          </a:r>
        </a:p>
      </dgm:t>
    </dgm:pt>
    <dgm:pt modelId="{5FDA32A0-DA0A-4FBB-8B9F-B07AC9166241}" type="parTrans" cxnId="{A4A8F4C4-A341-410A-BBC6-1C25CA937452}">
      <dgm:prSet/>
      <dgm:spPr/>
      <dgm:t>
        <a:bodyPr/>
        <a:lstStyle/>
        <a:p>
          <a:pPr latinLnBrk="1"/>
          <a:endParaRPr lang="ko-KR" altLang="en-US"/>
        </a:p>
      </dgm:t>
    </dgm:pt>
    <dgm:pt modelId="{F4A5A11F-FCFD-4955-A194-68587D4148B4}" type="sibTrans" cxnId="{A4A8F4C4-A341-410A-BBC6-1C25CA937452}">
      <dgm:prSet/>
      <dgm:spPr/>
      <dgm:t>
        <a:bodyPr/>
        <a:lstStyle/>
        <a:p>
          <a:pPr latinLnBrk="1"/>
          <a:endParaRPr lang="ko-KR" altLang="en-US"/>
        </a:p>
      </dgm:t>
    </dgm:pt>
    <dgm:pt modelId="{9E97E26F-59BB-4992-A27C-D944DADBF02B}">
      <dgm:prSet phldrT="[Text]" custT="1"/>
      <dgm:spPr/>
      <dgm:t>
        <a:bodyPr/>
        <a:lstStyle/>
        <a:p>
          <a:pPr latinLnBrk="1"/>
          <a:r>
            <a: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A</a:t>
          </a:r>
          <a:endParaRPr lang="ko-KR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64D868E-28AA-488B-A48B-70086AB70D5A}" type="parTrans" cxnId="{87A650F3-3844-48D5-8A0B-2FB7933F7024}">
      <dgm:prSet/>
      <dgm:spPr/>
      <dgm:t>
        <a:bodyPr/>
        <a:lstStyle/>
        <a:p>
          <a:pPr latinLnBrk="1"/>
          <a:endParaRPr lang="ko-KR" altLang="en-US"/>
        </a:p>
      </dgm:t>
    </dgm:pt>
    <dgm:pt modelId="{F11F89C9-6F40-4D93-AAD6-C9576ABD162E}" type="sibTrans" cxnId="{87A650F3-3844-48D5-8A0B-2FB7933F7024}">
      <dgm:prSet/>
      <dgm:spPr/>
      <dgm:t>
        <a:bodyPr/>
        <a:lstStyle/>
        <a:p>
          <a:pPr latinLnBrk="1"/>
          <a:endParaRPr lang="ko-KR" altLang="en-US"/>
        </a:p>
      </dgm:t>
    </dgm:pt>
    <dgm:pt modelId="{CE70DFB9-37C4-4EA4-B5D3-9CA4AD37B9A3}">
      <dgm:prSet phldrT="[Text]" custT="1"/>
      <dgm:spPr/>
      <dgm:t>
        <a:bodyPr/>
        <a:lstStyle/>
        <a:p>
          <a:pPr latinLnBrk="1"/>
          <a:r>
            <a: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M</a:t>
          </a:r>
          <a:endParaRPr lang="ko-KR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16D68863-0FF8-43D5-9362-BC835B8EE520}" type="parTrans" cxnId="{63EA10ED-CB48-4300-9DB0-2169AF9268BB}">
      <dgm:prSet/>
      <dgm:spPr/>
      <dgm:t>
        <a:bodyPr/>
        <a:lstStyle/>
        <a:p>
          <a:pPr latinLnBrk="1"/>
          <a:endParaRPr lang="ko-KR" altLang="en-US"/>
        </a:p>
      </dgm:t>
    </dgm:pt>
    <dgm:pt modelId="{4DE1603E-2807-476F-B8E4-458669917894}" type="sibTrans" cxnId="{63EA10ED-CB48-4300-9DB0-2169AF9268BB}">
      <dgm:prSet/>
      <dgm:spPr/>
      <dgm:t>
        <a:bodyPr/>
        <a:lstStyle/>
        <a:p>
          <a:pPr latinLnBrk="1"/>
          <a:endParaRPr lang="ko-KR" altLang="en-US"/>
        </a:p>
      </dgm:t>
    </dgm:pt>
    <dgm:pt modelId="{D1650572-8B38-4EFF-9D63-EB241C25D61F}">
      <dgm:prSet phldrT="[Text]" custT="1"/>
      <dgm:spPr/>
      <dgm:t>
        <a:bodyPr/>
        <a:lstStyle/>
        <a:p>
          <a:pPr latinLnBrk="1"/>
          <a:r>
            <a: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 Activity </a:t>
          </a:r>
          <a:r>
            <a: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꿈의 나래 동아리 활동</a:t>
          </a:r>
        </a:p>
      </dgm:t>
    </dgm:pt>
    <dgm:pt modelId="{865864C6-9364-4BA1-8FD4-C3292D070A11}" type="parTrans" cxnId="{7A4702BB-00B9-41FE-A536-7FBC9688A6F0}">
      <dgm:prSet/>
      <dgm:spPr/>
      <dgm:t>
        <a:bodyPr/>
        <a:lstStyle/>
        <a:p>
          <a:pPr latinLnBrk="1"/>
          <a:endParaRPr lang="ko-KR" altLang="en-US"/>
        </a:p>
      </dgm:t>
    </dgm:pt>
    <dgm:pt modelId="{4BFC791C-E409-4A94-B8E2-C756AF0CF212}" type="sibTrans" cxnId="{7A4702BB-00B9-41FE-A536-7FBC9688A6F0}">
      <dgm:prSet/>
      <dgm:spPr/>
      <dgm:t>
        <a:bodyPr/>
        <a:lstStyle/>
        <a:p>
          <a:pPr latinLnBrk="1"/>
          <a:endParaRPr lang="ko-KR" altLang="en-US"/>
        </a:p>
      </dgm:t>
    </dgm:pt>
    <dgm:pt modelId="{033349A0-3110-432B-B212-F8A2F7E83514}">
      <dgm:prSet phldrT="[Text]" custT="1"/>
      <dgm:spPr/>
      <dgm:t>
        <a:bodyPr/>
        <a:lstStyle/>
        <a:p>
          <a:pPr latinLnBrk="1"/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교사 교과 연구회 및 동아리 활동</a:t>
          </a:r>
        </a:p>
      </dgm:t>
    </dgm:pt>
    <dgm:pt modelId="{5FE7335E-5B04-4A63-A885-80860A319F95}" type="parTrans" cxnId="{8E282527-4008-4B11-B73B-E8ADAA189C96}">
      <dgm:prSet/>
      <dgm:spPr/>
      <dgm:t>
        <a:bodyPr/>
        <a:lstStyle/>
        <a:p>
          <a:pPr latinLnBrk="1"/>
          <a:endParaRPr lang="ko-KR" altLang="en-US"/>
        </a:p>
      </dgm:t>
    </dgm:pt>
    <dgm:pt modelId="{507275D8-2BBA-475E-9E71-A55BAA4677F9}" type="sibTrans" cxnId="{8E282527-4008-4B11-B73B-E8ADAA189C96}">
      <dgm:prSet/>
      <dgm:spPr/>
      <dgm:t>
        <a:bodyPr/>
        <a:lstStyle/>
        <a:p>
          <a:pPr latinLnBrk="1"/>
          <a:endParaRPr lang="ko-KR" altLang="en-US"/>
        </a:p>
      </dgm:t>
    </dgm:pt>
    <dgm:pt modelId="{072B8071-F5E6-488C-9B33-B866C9CC839B}">
      <dgm:prSet phldrT="[Text]" custT="1"/>
      <dgm:spPr/>
      <dgm:t>
        <a:bodyPr/>
        <a:lstStyle/>
        <a:p>
          <a:pPr latinLnBrk="1"/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스포츠 및 예술 동아리 운영</a:t>
          </a:r>
        </a:p>
      </dgm:t>
    </dgm:pt>
    <dgm:pt modelId="{4733B67E-3F3D-4A71-ACA6-F458DB24329B}" type="parTrans" cxnId="{F1FBEBC7-5D97-43AA-A251-57EDC2C0820D}">
      <dgm:prSet/>
      <dgm:spPr/>
      <dgm:t>
        <a:bodyPr/>
        <a:lstStyle/>
        <a:p>
          <a:pPr latinLnBrk="1"/>
          <a:endParaRPr lang="ko-KR" altLang="en-US"/>
        </a:p>
      </dgm:t>
    </dgm:pt>
    <dgm:pt modelId="{8CC40787-3364-4403-B5C6-A9823CF39352}" type="sibTrans" cxnId="{F1FBEBC7-5D97-43AA-A251-57EDC2C0820D}">
      <dgm:prSet/>
      <dgm:spPr/>
      <dgm:t>
        <a:bodyPr/>
        <a:lstStyle/>
        <a:p>
          <a:pPr latinLnBrk="1"/>
          <a:endParaRPr lang="ko-KR" altLang="en-US"/>
        </a:p>
      </dgm:t>
    </dgm:pt>
    <dgm:pt modelId="{FE114C9F-E0EA-4A8C-92DD-CACC8F79F417}">
      <dgm:prSet phldrT="[Text]" custT="1"/>
      <dgm:spPr/>
      <dgm:t>
        <a:bodyPr/>
        <a:lstStyle/>
        <a:p>
          <a:pPr latinLnBrk="1"/>
          <a:r>
            <a: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 Model school </a:t>
          </a:r>
          <a:r>
            <a: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학교 진로교육 프로그램 시범학교 운영</a:t>
          </a:r>
        </a:p>
      </dgm:t>
    </dgm:pt>
    <dgm:pt modelId="{150BAEA0-C330-4BCF-AD62-BFEAC215C7BF}" type="parTrans" cxnId="{D736256D-8CD1-4CE4-B42B-B6088393460B}">
      <dgm:prSet/>
      <dgm:spPr/>
      <dgm:t>
        <a:bodyPr/>
        <a:lstStyle/>
        <a:p>
          <a:pPr latinLnBrk="1"/>
          <a:endParaRPr lang="ko-KR" altLang="en-US"/>
        </a:p>
      </dgm:t>
    </dgm:pt>
    <dgm:pt modelId="{67742903-051A-44C9-9448-67327370BBF0}" type="sibTrans" cxnId="{D736256D-8CD1-4CE4-B42B-B6088393460B}">
      <dgm:prSet/>
      <dgm:spPr/>
      <dgm:t>
        <a:bodyPr/>
        <a:lstStyle/>
        <a:p>
          <a:pPr latinLnBrk="1"/>
          <a:endParaRPr lang="ko-KR" altLang="en-US"/>
        </a:p>
      </dgm:t>
    </dgm:pt>
    <dgm:pt modelId="{1658C03A-88C9-4664-88DE-AC16636FAC7E}">
      <dgm:prSet phldrT="[Text]" custT="1"/>
      <dgm:spPr/>
      <dgm:t>
        <a:bodyPr/>
        <a:lstStyle/>
        <a:p>
          <a:pPr latinLnBrk="1"/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다양한 진로체험활동 실시</a:t>
          </a:r>
        </a:p>
      </dgm:t>
    </dgm:pt>
    <dgm:pt modelId="{FD7D2B18-218E-4612-882A-7A44CB5A9A9F}" type="parTrans" cxnId="{26FB7E88-69D2-4A81-BF9F-5609F370F336}">
      <dgm:prSet/>
      <dgm:spPr/>
      <dgm:t>
        <a:bodyPr/>
        <a:lstStyle/>
        <a:p>
          <a:pPr latinLnBrk="1"/>
          <a:endParaRPr lang="ko-KR" altLang="en-US"/>
        </a:p>
      </dgm:t>
    </dgm:pt>
    <dgm:pt modelId="{53960F6F-DD31-48C1-883B-80E26F363901}" type="sibTrans" cxnId="{26FB7E88-69D2-4A81-BF9F-5609F370F336}">
      <dgm:prSet/>
      <dgm:spPr/>
      <dgm:t>
        <a:bodyPr/>
        <a:lstStyle/>
        <a:p>
          <a:pPr latinLnBrk="1"/>
          <a:endParaRPr lang="ko-KR" altLang="en-US"/>
        </a:p>
      </dgm:t>
    </dgm:pt>
    <dgm:pt modelId="{09F515FC-F5B4-4A62-ADF5-3D691EA736BE}">
      <dgm:prSet phldrT="[Text]" custT="1"/>
      <dgm:spPr/>
      <dgm:t>
        <a:bodyPr/>
        <a:lstStyle/>
        <a:p>
          <a:pPr latinLnBrk="1"/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진로활동 워크북 제작 및 활용</a:t>
          </a:r>
        </a:p>
      </dgm:t>
    </dgm:pt>
    <dgm:pt modelId="{808CEB9C-78A6-4C4C-B90C-CD728FFF7078}" type="parTrans" cxnId="{568A0F67-A07D-411A-B06A-8529550FF6FD}">
      <dgm:prSet/>
      <dgm:spPr/>
      <dgm:t>
        <a:bodyPr/>
        <a:lstStyle/>
        <a:p>
          <a:pPr latinLnBrk="1"/>
          <a:endParaRPr lang="ko-KR" altLang="en-US"/>
        </a:p>
      </dgm:t>
    </dgm:pt>
    <dgm:pt modelId="{A48BBC56-8FE9-4CBE-8DD1-6FC13B9EB45A}" type="sibTrans" cxnId="{568A0F67-A07D-411A-B06A-8529550FF6FD}">
      <dgm:prSet/>
      <dgm:spPr/>
      <dgm:t>
        <a:bodyPr/>
        <a:lstStyle/>
        <a:p>
          <a:pPr latinLnBrk="1"/>
          <a:endParaRPr lang="ko-KR" altLang="en-US"/>
        </a:p>
      </dgm:t>
    </dgm:pt>
    <dgm:pt modelId="{0FA6884D-36AC-415B-8765-98E3D383AF02}" type="pres">
      <dgm:prSet presAssocID="{049AECE9-60AA-4E93-B9EB-30BCFEDAF9AA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7B5670B0-80A6-4E12-9D35-AF35C265EDBA}" type="pres">
      <dgm:prSet presAssocID="{6CDB7546-D61B-4287-B341-9C892733C51D}" presName="composite" presStyleCnt="0"/>
      <dgm:spPr/>
    </dgm:pt>
    <dgm:pt modelId="{7BD66FC4-1539-4DB6-A853-4218AF1ACE02}" type="pres">
      <dgm:prSet presAssocID="{6CDB7546-D61B-4287-B341-9C892733C51D}" presName="FirstChild" presStyleLbl="revTx" presStyleIdx="0" presStyleCnt="10">
        <dgm:presLayoutVars>
          <dgm:chMax val="0"/>
          <dgm:chPref val="0"/>
          <dgm:bulletEnabled val="1"/>
        </dgm:presLayoutVars>
      </dgm:prSet>
      <dgm:spPr/>
    </dgm:pt>
    <dgm:pt modelId="{AE4100DA-F351-4364-AB98-D9FD36ED3F48}" type="pres">
      <dgm:prSet presAssocID="{6CDB7546-D61B-4287-B341-9C892733C51D}" presName="Parent" presStyleLbl="alignNode1" presStyleIdx="0" presStyleCnt="5">
        <dgm:presLayoutVars>
          <dgm:chMax val="3"/>
          <dgm:chPref val="3"/>
          <dgm:bulletEnabled val="1"/>
        </dgm:presLayoutVars>
      </dgm:prSet>
      <dgm:spPr/>
    </dgm:pt>
    <dgm:pt modelId="{80D770D1-0B01-4140-8E38-C68C74BC187D}" type="pres">
      <dgm:prSet presAssocID="{6CDB7546-D61B-4287-B341-9C892733C51D}" presName="Accent" presStyleLbl="parChTrans1D1" presStyleIdx="0" presStyleCnt="5"/>
      <dgm:spPr/>
    </dgm:pt>
    <dgm:pt modelId="{86C295AC-273E-4D50-9211-0728674CC89D}" type="pres">
      <dgm:prSet presAssocID="{6CDB7546-D61B-4287-B341-9C892733C51D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7E3B150E-5F5E-4EE3-81AD-ABA320E9EA6F}" type="pres">
      <dgm:prSet presAssocID="{9B8E7329-FAB0-4EF4-A265-54B3E3BC6C64}" presName="sibTrans" presStyleCnt="0"/>
      <dgm:spPr/>
    </dgm:pt>
    <dgm:pt modelId="{DE3B28DF-795B-43BF-9BF6-3444C86F570E}" type="pres">
      <dgm:prSet presAssocID="{B94E5CF7-A3B7-4DA9-B675-55C3D361028B}" presName="composite" presStyleCnt="0"/>
      <dgm:spPr/>
    </dgm:pt>
    <dgm:pt modelId="{FEFEA58A-1D2D-45B3-8C1B-EE8C29ECBDEE}" type="pres">
      <dgm:prSet presAssocID="{B94E5CF7-A3B7-4DA9-B675-55C3D361028B}" presName="First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9A7C7531-0140-4A6E-B3C5-2BB37869A297}" type="pres">
      <dgm:prSet presAssocID="{B94E5CF7-A3B7-4DA9-B675-55C3D361028B}" presName="Parent" presStyleLbl="alignNode1" presStyleIdx="1" presStyleCnt="5">
        <dgm:presLayoutVars>
          <dgm:chMax val="3"/>
          <dgm:chPref val="3"/>
          <dgm:bulletEnabled val="1"/>
        </dgm:presLayoutVars>
      </dgm:prSet>
      <dgm:spPr/>
    </dgm:pt>
    <dgm:pt modelId="{384AD572-2D35-43BE-8C12-2F391C604954}" type="pres">
      <dgm:prSet presAssocID="{B94E5CF7-A3B7-4DA9-B675-55C3D361028B}" presName="Accent" presStyleLbl="parChTrans1D1" presStyleIdx="1" presStyleCnt="5"/>
      <dgm:spPr/>
    </dgm:pt>
    <dgm:pt modelId="{795628DC-ECD9-4929-86A8-D25E477FB53B}" type="pres">
      <dgm:prSet presAssocID="{B94E5CF7-A3B7-4DA9-B675-55C3D361028B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2169399D-537F-4E2D-ACDA-7AED8B3D5226}" type="pres">
      <dgm:prSet presAssocID="{601264EC-0192-4262-B769-0CDFCA3EBF44}" presName="sibTrans" presStyleCnt="0"/>
      <dgm:spPr/>
    </dgm:pt>
    <dgm:pt modelId="{60A48F49-59E0-4A8D-86D0-9173CFBDF12F}" type="pres">
      <dgm:prSet presAssocID="{A3584E7A-5B52-4E28-981C-F842E9CC5A2C}" presName="composite" presStyleCnt="0"/>
      <dgm:spPr/>
    </dgm:pt>
    <dgm:pt modelId="{FEBF1313-4550-41EF-BF0C-F1ECFF5815B5}" type="pres">
      <dgm:prSet presAssocID="{A3584E7A-5B52-4E28-981C-F842E9CC5A2C}" presName="First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827FE451-9B74-4557-AB63-DE1C00B61C4B}" type="pres">
      <dgm:prSet presAssocID="{A3584E7A-5B52-4E28-981C-F842E9CC5A2C}" presName="Parent" presStyleLbl="alignNode1" presStyleIdx="2" presStyleCnt="5">
        <dgm:presLayoutVars>
          <dgm:chMax val="3"/>
          <dgm:chPref val="3"/>
          <dgm:bulletEnabled val="1"/>
        </dgm:presLayoutVars>
      </dgm:prSet>
      <dgm:spPr/>
    </dgm:pt>
    <dgm:pt modelId="{1D95ADA5-EC2B-41D7-BBD8-E54E5C748D0D}" type="pres">
      <dgm:prSet presAssocID="{A3584E7A-5B52-4E28-981C-F842E9CC5A2C}" presName="Accent" presStyleLbl="parChTrans1D1" presStyleIdx="2" presStyleCnt="5"/>
      <dgm:spPr/>
    </dgm:pt>
    <dgm:pt modelId="{CEE30A4C-FFFE-4A35-8658-8CDE67FD2B2A}" type="pres">
      <dgm:prSet presAssocID="{A3584E7A-5B52-4E28-981C-F842E9CC5A2C}" presName="Child" presStyleLbl="revTx" presStyleIdx="5" presStyleCnt="10">
        <dgm:presLayoutVars>
          <dgm:chMax val="0"/>
          <dgm:chPref val="0"/>
          <dgm:bulletEnabled val="1"/>
        </dgm:presLayoutVars>
      </dgm:prSet>
      <dgm:spPr/>
    </dgm:pt>
    <dgm:pt modelId="{0DA22559-6C71-411C-8E2C-23668FD0A863}" type="pres">
      <dgm:prSet presAssocID="{26ED2B41-B07F-4EC7-9B61-DCA4FFA4A567}" presName="sibTrans" presStyleCnt="0"/>
      <dgm:spPr/>
    </dgm:pt>
    <dgm:pt modelId="{8053E1C0-CA10-46A3-BF3B-BC259C78FD76}" type="pres">
      <dgm:prSet presAssocID="{9E97E26F-59BB-4992-A27C-D944DADBF02B}" presName="composite" presStyleCnt="0"/>
      <dgm:spPr/>
    </dgm:pt>
    <dgm:pt modelId="{AACC70DE-3518-48DD-A610-1AD936CD976D}" type="pres">
      <dgm:prSet presAssocID="{9E97E26F-59BB-4992-A27C-D944DADBF02B}" presName="First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9FF8C622-5772-4702-B14A-D99F3158FE53}" type="pres">
      <dgm:prSet presAssocID="{9E97E26F-59BB-4992-A27C-D944DADBF02B}" presName="Parent" presStyleLbl="alignNode1" presStyleIdx="3" presStyleCnt="5">
        <dgm:presLayoutVars>
          <dgm:chMax val="3"/>
          <dgm:chPref val="3"/>
          <dgm:bulletEnabled val="1"/>
        </dgm:presLayoutVars>
      </dgm:prSet>
      <dgm:spPr/>
    </dgm:pt>
    <dgm:pt modelId="{B436A2A1-9F9B-4E0F-9B74-172BE49CB217}" type="pres">
      <dgm:prSet presAssocID="{9E97E26F-59BB-4992-A27C-D944DADBF02B}" presName="Accent" presStyleLbl="parChTrans1D1" presStyleIdx="3" presStyleCnt="5"/>
      <dgm:spPr/>
    </dgm:pt>
    <dgm:pt modelId="{BE0AF6C4-7C39-4865-9574-E2CA2729C3F9}" type="pres">
      <dgm:prSet presAssocID="{9E97E26F-59BB-4992-A27C-D944DADBF02B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E8B8F94D-2BC0-4C31-81EB-989FC9DEE36A}" type="pres">
      <dgm:prSet presAssocID="{F11F89C9-6F40-4D93-AAD6-C9576ABD162E}" presName="sibTrans" presStyleCnt="0"/>
      <dgm:spPr/>
    </dgm:pt>
    <dgm:pt modelId="{55CCF004-B763-46FB-BC2E-387F20A06410}" type="pres">
      <dgm:prSet presAssocID="{CE70DFB9-37C4-4EA4-B5D3-9CA4AD37B9A3}" presName="composite" presStyleCnt="0"/>
      <dgm:spPr/>
    </dgm:pt>
    <dgm:pt modelId="{490DF046-4701-4010-B350-BAE960D7541D}" type="pres">
      <dgm:prSet presAssocID="{CE70DFB9-37C4-4EA4-B5D3-9CA4AD37B9A3}" presName="First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8AB80419-D340-4E77-B2A7-7B3D454F68FD}" type="pres">
      <dgm:prSet presAssocID="{CE70DFB9-37C4-4EA4-B5D3-9CA4AD37B9A3}" presName="Parent" presStyleLbl="alignNode1" presStyleIdx="4" presStyleCnt="5">
        <dgm:presLayoutVars>
          <dgm:chMax val="3"/>
          <dgm:chPref val="3"/>
          <dgm:bulletEnabled val="1"/>
        </dgm:presLayoutVars>
      </dgm:prSet>
      <dgm:spPr/>
    </dgm:pt>
    <dgm:pt modelId="{98D2819D-2BA6-4D53-A9CB-678402DEB81D}" type="pres">
      <dgm:prSet presAssocID="{CE70DFB9-37C4-4EA4-B5D3-9CA4AD37B9A3}" presName="Accent" presStyleLbl="parChTrans1D1" presStyleIdx="4" presStyleCnt="5"/>
      <dgm:spPr/>
    </dgm:pt>
    <dgm:pt modelId="{DB25F33B-7A7A-48CF-962E-0DFFFE5DF1B9}" type="pres">
      <dgm:prSet presAssocID="{CE70DFB9-37C4-4EA4-B5D3-9CA4AD37B9A3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DEAACE85-8A9B-4816-8B0E-CBE7B890D614}" type="presOf" srcId="{6102DCB2-B3FB-4B10-A9FF-B92BF1333BB1}" destId="{CEE30A4C-FFFE-4A35-8658-8CDE67FD2B2A}" srcOrd="0" destOrd="1" presId="urn:microsoft.com/office/officeart/2011/layout/TabList"/>
    <dgm:cxn modelId="{72CA197D-EEBD-4FA0-8381-DE4E7C9B8527}" type="presOf" srcId="{FE114C9F-E0EA-4A8C-92DD-CACC8F79F417}" destId="{490DF046-4701-4010-B350-BAE960D7541D}" srcOrd="0" destOrd="0" presId="urn:microsoft.com/office/officeart/2011/layout/TabList"/>
    <dgm:cxn modelId="{A0662EAD-537D-4191-B8FF-578F07693892}" srcId="{A3584E7A-5B52-4E28-981C-F842E9CC5A2C}" destId="{1FFD21B6-A0AA-4A5D-AF9E-94B893417257}" srcOrd="0" destOrd="0" parTransId="{99C7E987-A31A-4583-B64A-C3BEF89A0E87}" sibTransId="{81CAF3B9-2032-49E2-AD8E-A9F19EF50D59}"/>
    <dgm:cxn modelId="{4CFC53BB-4090-4511-93E1-6329616E026A}" srcId="{049AECE9-60AA-4E93-B9EB-30BCFEDAF9AA}" destId="{B94E5CF7-A3B7-4DA9-B675-55C3D361028B}" srcOrd="1" destOrd="0" parTransId="{973B6375-BF22-4067-8A51-552AC2DAE4A3}" sibTransId="{601264EC-0192-4262-B769-0CDFCA3EBF44}"/>
    <dgm:cxn modelId="{8822A272-D053-4EF7-9BE6-F1C2B39C8B2A}" srcId="{049AECE9-60AA-4E93-B9EB-30BCFEDAF9AA}" destId="{A3584E7A-5B52-4E28-981C-F842E9CC5A2C}" srcOrd="2" destOrd="0" parTransId="{475440C3-4A25-4A8F-905C-DD0DDB849182}" sibTransId="{26ED2B41-B07F-4EC7-9B61-DCA4FFA4A567}"/>
    <dgm:cxn modelId="{78E4FEF4-09F4-4222-B1F6-EA19305EDF04}" type="presOf" srcId="{AB3830F9-59CA-4E75-9FD1-43DC3A532065}" destId="{86C295AC-273E-4D50-9211-0728674CC89D}" srcOrd="0" destOrd="1" presId="urn:microsoft.com/office/officeart/2011/layout/TabList"/>
    <dgm:cxn modelId="{5370EE11-31ED-4554-9FF7-BE9E9E8C85D7}" type="presOf" srcId="{9E97E26F-59BB-4992-A27C-D944DADBF02B}" destId="{9FF8C622-5772-4702-B14A-D99F3158FE53}" srcOrd="0" destOrd="0" presId="urn:microsoft.com/office/officeart/2011/layout/TabList"/>
    <dgm:cxn modelId="{CA418A90-963E-4E69-AF70-6E32C0D6FA84}" srcId="{6CDB7546-D61B-4287-B341-9C892733C51D}" destId="{46580E9C-D41E-43BD-B71B-C439CCE2CA5E}" srcOrd="1" destOrd="0" parTransId="{9C44A760-447A-4B78-B033-FD216D677149}" sibTransId="{E1192016-9094-4AAA-84AF-AEBA4656C987}"/>
    <dgm:cxn modelId="{458EE274-3D6E-4AC7-B436-EB3B594C18BA}" type="presOf" srcId="{049AECE9-60AA-4E93-B9EB-30BCFEDAF9AA}" destId="{0FA6884D-36AC-415B-8765-98E3D383AF02}" srcOrd="0" destOrd="0" presId="urn:microsoft.com/office/officeart/2011/layout/TabList"/>
    <dgm:cxn modelId="{F1FBEBC7-5D97-43AA-A251-57EDC2C0820D}" srcId="{9E97E26F-59BB-4992-A27C-D944DADBF02B}" destId="{072B8071-F5E6-488C-9B33-B866C9CC839B}" srcOrd="2" destOrd="0" parTransId="{4733B67E-3F3D-4A71-ACA6-F458DB24329B}" sibTransId="{8CC40787-3364-4403-B5C6-A9823CF39352}"/>
    <dgm:cxn modelId="{D736256D-8CD1-4CE4-B42B-B6088393460B}" srcId="{CE70DFB9-37C4-4EA4-B5D3-9CA4AD37B9A3}" destId="{FE114C9F-E0EA-4A8C-92DD-CACC8F79F417}" srcOrd="0" destOrd="0" parTransId="{150BAEA0-C330-4BCF-AD62-BFEAC215C7BF}" sibTransId="{67742903-051A-44C9-9448-67327370BBF0}"/>
    <dgm:cxn modelId="{7A4702BB-00B9-41FE-A536-7FBC9688A6F0}" srcId="{9E97E26F-59BB-4992-A27C-D944DADBF02B}" destId="{D1650572-8B38-4EFF-9D63-EB241C25D61F}" srcOrd="0" destOrd="0" parTransId="{865864C6-9364-4BA1-8FD4-C3292D070A11}" sibTransId="{4BFC791C-E409-4A94-B8E2-C756AF0CF212}"/>
    <dgm:cxn modelId="{568A0F67-A07D-411A-B06A-8529550FF6FD}" srcId="{CE70DFB9-37C4-4EA4-B5D3-9CA4AD37B9A3}" destId="{09F515FC-F5B4-4A62-ADF5-3D691EA736BE}" srcOrd="2" destOrd="0" parTransId="{808CEB9C-78A6-4C4C-B90C-CD728FFF7078}" sibTransId="{A48BBC56-8FE9-4CBE-8DD1-6FC13B9EB45A}"/>
    <dgm:cxn modelId="{30312EB3-6C6E-4738-B2CE-73293B61C24B}" type="presOf" srcId="{CE70DFB9-37C4-4EA4-B5D3-9CA4AD37B9A3}" destId="{8AB80419-D340-4E77-B2A7-7B3D454F68FD}" srcOrd="0" destOrd="0" presId="urn:microsoft.com/office/officeart/2011/layout/TabList"/>
    <dgm:cxn modelId="{26FB7E88-69D2-4A81-BF9F-5609F370F336}" srcId="{CE70DFB9-37C4-4EA4-B5D3-9CA4AD37B9A3}" destId="{1658C03A-88C9-4664-88DE-AC16636FAC7E}" srcOrd="1" destOrd="0" parTransId="{FD7D2B18-218E-4612-882A-7A44CB5A9A9F}" sibTransId="{53960F6F-DD31-48C1-883B-80E26F363901}"/>
    <dgm:cxn modelId="{F7007E97-3A6D-4FCE-8510-45953D30CB8A}" type="presOf" srcId="{D1650572-8B38-4EFF-9D63-EB241C25D61F}" destId="{AACC70DE-3518-48DD-A610-1AD936CD976D}" srcOrd="0" destOrd="0" presId="urn:microsoft.com/office/officeart/2011/layout/TabList"/>
    <dgm:cxn modelId="{08AEC874-4856-434E-A02F-84CE2547C268}" type="presOf" srcId="{E3C68342-50CD-4E06-98DF-038CFBB2285A}" destId="{FEFEA58A-1D2D-45B3-8C1B-EE8C29ECBDEE}" srcOrd="0" destOrd="0" presId="urn:microsoft.com/office/officeart/2011/layout/TabList"/>
    <dgm:cxn modelId="{BE2A6A1F-5926-4E7A-AC54-ECC8A43B859A}" type="presOf" srcId="{FD2580F4-07B6-4179-B987-77F50E677C85}" destId="{795628DC-ECD9-4929-86A8-D25E477FB53B}" srcOrd="0" destOrd="0" presId="urn:microsoft.com/office/officeart/2011/layout/TabList"/>
    <dgm:cxn modelId="{AA47F778-6453-4FD2-8535-EBE7AA331AED}" type="presOf" srcId="{1FFD21B6-A0AA-4A5D-AF9E-94B893417257}" destId="{FEBF1313-4550-41EF-BF0C-F1ECFF5815B5}" srcOrd="0" destOrd="0" presId="urn:microsoft.com/office/officeart/2011/layout/TabList"/>
    <dgm:cxn modelId="{500C2D0C-D900-426D-9C37-E82056915108}" type="presOf" srcId="{A3584E7A-5B52-4E28-981C-F842E9CC5A2C}" destId="{827FE451-9B74-4557-AB63-DE1C00B61C4B}" srcOrd="0" destOrd="0" presId="urn:microsoft.com/office/officeart/2011/layout/TabList"/>
    <dgm:cxn modelId="{DBD66557-C796-4400-A317-5D9E81D80BD3}" srcId="{6CDB7546-D61B-4287-B341-9C892733C51D}" destId="{AB3830F9-59CA-4E75-9FD1-43DC3A532065}" srcOrd="2" destOrd="0" parTransId="{A824D261-53E8-490D-86E6-6999C54DE7B7}" sibTransId="{1513FCB7-4C7F-42B7-A43E-1242053E384D}"/>
    <dgm:cxn modelId="{79AC19FE-1D18-4C4D-954A-D0A02276E337}" srcId="{B94E5CF7-A3B7-4DA9-B675-55C3D361028B}" destId="{53FE5A5F-F731-40D5-948E-155D6284F22F}" srcOrd="2" destOrd="0" parTransId="{80659159-B767-43DC-9EF8-D8803D0D0FE7}" sibTransId="{63A7CAF2-A3DC-46D2-A094-5B17A4F29B78}"/>
    <dgm:cxn modelId="{2A8BD7F9-BEBC-4B93-851E-B0B3B911EE92}" type="presOf" srcId="{6CDB7546-D61B-4287-B341-9C892733C51D}" destId="{AE4100DA-F351-4364-AB98-D9FD36ED3F48}" srcOrd="0" destOrd="0" presId="urn:microsoft.com/office/officeart/2011/layout/TabList"/>
    <dgm:cxn modelId="{099B187B-DA76-428D-AF56-D5C2D8EB1C16}" type="presOf" srcId="{76189C73-94FA-486A-804B-E15343C7B19C}" destId="{7BD66FC4-1539-4DB6-A853-4218AF1ACE02}" srcOrd="0" destOrd="0" presId="urn:microsoft.com/office/officeart/2011/layout/TabList"/>
    <dgm:cxn modelId="{A63A01BC-A7DD-4EEA-B0C7-1E4E12A2F7FA}" type="presOf" srcId="{033349A0-3110-432B-B212-F8A2F7E83514}" destId="{BE0AF6C4-7C39-4865-9574-E2CA2729C3F9}" srcOrd="0" destOrd="0" presId="urn:microsoft.com/office/officeart/2011/layout/TabList"/>
    <dgm:cxn modelId="{48C34AEB-2C7D-44F5-99CD-2E0004CF9159}" srcId="{049AECE9-60AA-4E93-B9EB-30BCFEDAF9AA}" destId="{6CDB7546-D61B-4287-B341-9C892733C51D}" srcOrd="0" destOrd="0" parTransId="{30DAFB8A-265A-47EF-8691-67F7135C7778}" sibTransId="{9B8E7329-FAB0-4EF4-A265-54B3E3BC6C64}"/>
    <dgm:cxn modelId="{A4A8F4C4-A341-410A-BBC6-1C25CA937452}" srcId="{A3584E7A-5B52-4E28-981C-F842E9CC5A2C}" destId="{6102DCB2-B3FB-4B10-A9FF-B92BF1333BB1}" srcOrd="2" destOrd="0" parTransId="{5FDA32A0-DA0A-4FBB-8B9F-B07AC9166241}" sibTransId="{F4A5A11F-FCFD-4955-A194-68587D4148B4}"/>
    <dgm:cxn modelId="{8E282527-4008-4B11-B73B-E8ADAA189C96}" srcId="{9E97E26F-59BB-4992-A27C-D944DADBF02B}" destId="{033349A0-3110-432B-B212-F8A2F7E83514}" srcOrd="1" destOrd="0" parTransId="{5FE7335E-5B04-4A63-A885-80860A319F95}" sibTransId="{507275D8-2BBA-475E-9E71-A55BAA4677F9}"/>
    <dgm:cxn modelId="{FA656B5B-AE46-438F-9C4F-EE2D3BC0D794}" type="presOf" srcId="{F6D0634B-A6CE-4C95-BB06-F6E85411058B}" destId="{CEE30A4C-FFFE-4A35-8658-8CDE67FD2B2A}" srcOrd="0" destOrd="0" presId="urn:microsoft.com/office/officeart/2011/layout/TabList"/>
    <dgm:cxn modelId="{394FCFB2-1F98-46C9-B539-454524EDD686}" srcId="{B94E5CF7-A3B7-4DA9-B675-55C3D361028B}" destId="{FD2580F4-07B6-4179-B987-77F50E677C85}" srcOrd="1" destOrd="0" parTransId="{33986AEE-6294-4A3C-9E7A-B217495DF26B}" sibTransId="{A5D085CB-D69C-4389-97A5-8C1804370890}"/>
    <dgm:cxn modelId="{6543C379-91F5-44A1-8DB0-8578664FA0E8}" srcId="{6CDB7546-D61B-4287-B341-9C892733C51D}" destId="{76189C73-94FA-486A-804B-E15343C7B19C}" srcOrd="0" destOrd="0" parTransId="{828075F7-8A59-4520-A2AE-BD1B2C38F799}" sibTransId="{3DDC2DB2-A5F5-4897-B124-EE41AD77F3C8}"/>
    <dgm:cxn modelId="{1D9330AA-528F-4DC5-A966-29D7C03C0509}" srcId="{A3584E7A-5B52-4E28-981C-F842E9CC5A2C}" destId="{F6D0634B-A6CE-4C95-BB06-F6E85411058B}" srcOrd="1" destOrd="0" parTransId="{51B584ED-B3A4-4774-AEB2-5DC82FE9E2D7}" sibTransId="{0B9C51BD-E4F5-4779-BE7B-DB3D3D69E70D}"/>
    <dgm:cxn modelId="{96423018-79F5-4115-8F8F-51CF43DE9C51}" type="presOf" srcId="{53FE5A5F-F731-40D5-948E-155D6284F22F}" destId="{795628DC-ECD9-4929-86A8-D25E477FB53B}" srcOrd="0" destOrd="1" presId="urn:microsoft.com/office/officeart/2011/layout/TabList"/>
    <dgm:cxn modelId="{87A650F3-3844-48D5-8A0B-2FB7933F7024}" srcId="{049AECE9-60AA-4E93-B9EB-30BCFEDAF9AA}" destId="{9E97E26F-59BB-4992-A27C-D944DADBF02B}" srcOrd="3" destOrd="0" parTransId="{864D868E-28AA-488B-A48B-70086AB70D5A}" sibTransId="{F11F89C9-6F40-4D93-AAD6-C9576ABD162E}"/>
    <dgm:cxn modelId="{D34E892C-CE95-42E2-9830-C8E334909CCE}" type="presOf" srcId="{B94E5CF7-A3B7-4DA9-B675-55C3D361028B}" destId="{9A7C7531-0140-4A6E-B3C5-2BB37869A297}" srcOrd="0" destOrd="0" presId="urn:microsoft.com/office/officeart/2011/layout/TabList"/>
    <dgm:cxn modelId="{0710F506-3FF0-44E3-B5A4-12D6421F88A1}" type="presOf" srcId="{46580E9C-D41E-43BD-B71B-C439CCE2CA5E}" destId="{86C295AC-273E-4D50-9211-0728674CC89D}" srcOrd="0" destOrd="0" presId="urn:microsoft.com/office/officeart/2011/layout/TabList"/>
    <dgm:cxn modelId="{63EA10ED-CB48-4300-9DB0-2169AF9268BB}" srcId="{049AECE9-60AA-4E93-B9EB-30BCFEDAF9AA}" destId="{CE70DFB9-37C4-4EA4-B5D3-9CA4AD37B9A3}" srcOrd="4" destOrd="0" parTransId="{16D68863-0FF8-43D5-9362-BC835B8EE520}" sibTransId="{4DE1603E-2807-476F-B8E4-458669917894}"/>
    <dgm:cxn modelId="{D4EEBF11-3469-4632-9C55-5C91FE912F96}" srcId="{B94E5CF7-A3B7-4DA9-B675-55C3D361028B}" destId="{E3C68342-50CD-4E06-98DF-038CFBB2285A}" srcOrd="0" destOrd="0" parTransId="{EB9D75F0-316B-4144-8603-1C3F54EE1DAF}" sibTransId="{AF39315B-1F5C-4423-AB1F-122B888BE10F}"/>
    <dgm:cxn modelId="{9DD40A31-A9B3-4340-9B19-91101BC8D4EA}" type="presOf" srcId="{072B8071-F5E6-488C-9B33-B866C9CC839B}" destId="{BE0AF6C4-7C39-4865-9574-E2CA2729C3F9}" srcOrd="0" destOrd="1" presId="urn:microsoft.com/office/officeart/2011/layout/TabList"/>
    <dgm:cxn modelId="{C2A17F77-3466-4E35-BFA1-598FEC3B7207}" type="presOf" srcId="{1658C03A-88C9-4664-88DE-AC16636FAC7E}" destId="{DB25F33B-7A7A-48CF-962E-0DFFFE5DF1B9}" srcOrd="0" destOrd="0" presId="urn:microsoft.com/office/officeart/2011/layout/TabList"/>
    <dgm:cxn modelId="{30AE5D7F-FD22-4D1F-A23C-B6E87D554694}" type="presOf" srcId="{09F515FC-F5B4-4A62-ADF5-3D691EA736BE}" destId="{DB25F33B-7A7A-48CF-962E-0DFFFE5DF1B9}" srcOrd="0" destOrd="1" presId="urn:microsoft.com/office/officeart/2011/layout/TabList"/>
    <dgm:cxn modelId="{24C3C4E8-5C87-4027-8EEA-AB1B6042D932}" type="presParOf" srcId="{0FA6884D-36AC-415B-8765-98E3D383AF02}" destId="{7B5670B0-80A6-4E12-9D35-AF35C265EDBA}" srcOrd="0" destOrd="0" presId="urn:microsoft.com/office/officeart/2011/layout/TabList"/>
    <dgm:cxn modelId="{7E15F9A5-2303-45DF-97BB-5D92FE1C6FB5}" type="presParOf" srcId="{7B5670B0-80A6-4E12-9D35-AF35C265EDBA}" destId="{7BD66FC4-1539-4DB6-A853-4218AF1ACE02}" srcOrd="0" destOrd="0" presId="urn:microsoft.com/office/officeart/2011/layout/TabList"/>
    <dgm:cxn modelId="{2369747D-B4CB-49C5-A7F8-B3BCC4410B3E}" type="presParOf" srcId="{7B5670B0-80A6-4E12-9D35-AF35C265EDBA}" destId="{AE4100DA-F351-4364-AB98-D9FD36ED3F48}" srcOrd="1" destOrd="0" presId="urn:microsoft.com/office/officeart/2011/layout/TabList"/>
    <dgm:cxn modelId="{FBD33937-92FD-4D7A-800C-FD896C516CB5}" type="presParOf" srcId="{7B5670B0-80A6-4E12-9D35-AF35C265EDBA}" destId="{80D770D1-0B01-4140-8E38-C68C74BC187D}" srcOrd="2" destOrd="0" presId="urn:microsoft.com/office/officeart/2011/layout/TabList"/>
    <dgm:cxn modelId="{40077FED-38EB-4425-986C-2486CDE9D553}" type="presParOf" srcId="{0FA6884D-36AC-415B-8765-98E3D383AF02}" destId="{86C295AC-273E-4D50-9211-0728674CC89D}" srcOrd="1" destOrd="0" presId="urn:microsoft.com/office/officeart/2011/layout/TabList"/>
    <dgm:cxn modelId="{EC075518-5199-4392-90E0-9FC936D3A432}" type="presParOf" srcId="{0FA6884D-36AC-415B-8765-98E3D383AF02}" destId="{7E3B150E-5F5E-4EE3-81AD-ABA320E9EA6F}" srcOrd="2" destOrd="0" presId="urn:microsoft.com/office/officeart/2011/layout/TabList"/>
    <dgm:cxn modelId="{CD118318-C447-4F8C-840A-C61E997D8136}" type="presParOf" srcId="{0FA6884D-36AC-415B-8765-98E3D383AF02}" destId="{DE3B28DF-795B-43BF-9BF6-3444C86F570E}" srcOrd="3" destOrd="0" presId="urn:microsoft.com/office/officeart/2011/layout/TabList"/>
    <dgm:cxn modelId="{FCC81E05-2D7E-411E-9369-978320329D7D}" type="presParOf" srcId="{DE3B28DF-795B-43BF-9BF6-3444C86F570E}" destId="{FEFEA58A-1D2D-45B3-8C1B-EE8C29ECBDEE}" srcOrd="0" destOrd="0" presId="urn:microsoft.com/office/officeart/2011/layout/TabList"/>
    <dgm:cxn modelId="{4CC72C96-8690-40C1-8199-4E4E4CD992CC}" type="presParOf" srcId="{DE3B28DF-795B-43BF-9BF6-3444C86F570E}" destId="{9A7C7531-0140-4A6E-B3C5-2BB37869A297}" srcOrd="1" destOrd="0" presId="urn:microsoft.com/office/officeart/2011/layout/TabList"/>
    <dgm:cxn modelId="{CC53A525-DA51-4C3A-84EC-EA1613495F3E}" type="presParOf" srcId="{DE3B28DF-795B-43BF-9BF6-3444C86F570E}" destId="{384AD572-2D35-43BE-8C12-2F391C604954}" srcOrd="2" destOrd="0" presId="urn:microsoft.com/office/officeart/2011/layout/TabList"/>
    <dgm:cxn modelId="{F9CB6A75-15B8-4194-A85F-FCAE2071F0EE}" type="presParOf" srcId="{0FA6884D-36AC-415B-8765-98E3D383AF02}" destId="{795628DC-ECD9-4929-86A8-D25E477FB53B}" srcOrd="4" destOrd="0" presId="urn:microsoft.com/office/officeart/2011/layout/TabList"/>
    <dgm:cxn modelId="{90F59A0E-A267-4024-9477-80FE8CEA19CE}" type="presParOf" srcId="{0FA6884D-36AC-415B-8765-98E3D383AF02}" destId="{2169399D-537F-4E2D-ACDA-7AED8B3D5226}" srcOrd="5" destOrd="0" presId="urn:microsoft.com/office/officeart/2011/layout/TabList"/>
    <dgm:cxn modelId="{413210B6-D08E-4491-8C91-3BBF99379722}" type="presParOf" srcId="{0FA6884D-36AC-415B-8765-98E3D383AF02}" destId="{60A48F49-59E0-4A8D-86D0-9173CFBDF12F}" srcOrd="6" destOrd="0" presId="urn:microsoft.com/office/officeart/2011/layout/TabList"/>
    <dgm:cxn modelId="{39324ADB-6B1E-43B5-938D-AB96E10825B3}" type="presParOf" srcId="{60A48F49-59E0-4A8D-86D0-9173CFBDF12F}" destId="{FEBF1313-4550-41EF-BF0C-F1ECFF5815B5}" srcOrd="0" destOrd="0" presId="urn:microsoft.com/office/officeart/2011/layout/TabList"/>
    <dgm:cxn modelId="{A036D890-2EDE-433B-B5CA-7F08936A6E69}" type="presParOf" srcId="{60A48F49-59E0-4A8D-86D0-9173CFBDF12F}" destId="{827FE451-9B74-4557-AB63-DE1C00B61C4B}" srcOrd="1" destOrd="0" presId="urn:microsoft.com/office/officeart/2011/layout/TabList"/>
    <dgm:cxn modelId="{AA776501-C3B8-4873-A6AF-F6FABFB54A8C}" type="presParOf" srcId="{60A48F49-59E0-4A8D-86D0-9173CFBDF12F}" destId="{1D95ADA5-EC2B-41D7-BBD8-E54E5C748D0D}" srcOrd="2" destOrd="0" presId="urn:microsoft.com/office/officeart/2011/layout/TabList"/>
    <dgm:cxn modelId="{671C47E0-33FD-45F5-9D03-0A4671304D83}" type="presParOf" srcId="{0FA6884D-36AC-415B-8765-98E3D383AF02}" destId="{CEE30A4C-FFFE-4A35-8658-8CDE67FD2B2A}" srcOrd="7" destOrd="0" presId="urn:microsoft.com/office/officeart/2011/layout/TabList"/>
    <dgm:cxn modelId="{F049226B-ED6F-4C52-827F-9AE4F30830A2}" type="presParOf" srcId="{0FA6884D-36AC-415B-8765-98E3D383AF02}" destId="{0DA22559-6C71-411C-8E2C-23668FD0A863}" srcOrd="8" destOrd="0" presId="urn:microsoft.com/office/officeart/2011/layout/TabList"/>
    <dgm:cxn modelId="{5A594917-3DC7-480C-87F1-CFF541D2DA59}" type="presParOf" srcId="{0FA6884D-36AC-415B-8765-98E3D383AF02}" destId="{8053E1C0-CA10-46A3-BF3B-BC259C78FD76}" srcOrd="9" destOrd="0" presId="urn:microsoft.com/office/officeart/2011/layout/TabList"/>
    <dgm:cxn modelId="{8504F005-B0B4-41B5-A288-63B387ACDCD6}" type="presParOf" srcId="{8053E1C0-CA10-46A3-BF3B-BC259C78FD76}" destId="{AACC70DE-3518-48DD-A610-1AD936CD976D}" srcOrd="0" destOrd="0" presId="urn:microsoft.com/office/officeart/2011/layout/TabList"/>
    <dgm:cxn modelId="{C70896DD-AB1F-4ECD-99AE-A75D03E4F179}" type="presParOf" srcId="{8053E1C0-CA10-46A3-BF3B-BC259C78FD76}" destId="{9FF8C622-5772-4702-B14A-D99F3158FE53}" srcOrd="1" destOrd="0" presId="urn:microsoft.com/office/officeart/2011/layout/TabList"/>
    <dgm:cxn modelId="{1F7D6D24-4BF7-41CC-AC7B-18CFCF633D1B}" type="presParOf" srcId="{8053E1C0-CA10-46A3-BF3B-BC259C78FD76}" destId="{B436A2A1-9F9B-4E0F-9B74-172BE49CB217}" srcOrd="2" destOrd="0" presId="urn:microsoft.com/office/officeart/2011/layout/TabList"/>
    <dgm:cxn modelId="{A1A42E1F-9A08-48C9-AE40-C8C337561131}" type="presParOf" srcId="{0FA6884D-36AC-415B-8765-98E3D383AF02}" destId="{BE0AF6C4-7C39-4865-9574-E2CA2729C3F9}" srcOrd="10" destOrd="0" presId="urn:microsoft.com/office/officeart/2011/layout/TabList"/>
    <dgm:cxn modelId="{09D19E8D-F624-4C35-9332-1E9D35FE944C}" type="presParOf" srcId="{0FA6884D-36AC-415B-8765-98E3D383AF02}" destId="{E8B8F94D-2BC0-4C31-81EB-989FC9DEE36A}" srcOrd="11" destOrd="0" presId="urn:microsoft.com/office/officeart/2011/layout/TabList"/>
    <dgm:cxn modelId="{050565C8-81CD-4191-AAB6-1A126DFDB4B7}" type="presParOf" srcId="{0FA6884D-36AC-415B-8765-98E3D383AF02}" destId="{55CCF004-B763-46FB-BC2E-387F20A06410}" srcOrd="12" destOrd="0" presId="urn:microsoft.com/office/officeart/2011/layout/TabList"/>
    <dgm:cxn modelId="{8DF4193E-542E-477C-AD5F-591346AE8315}" type="presParOf" srcId="{55CCF004-B763-46FB-BC2E-387F20A06410}" destId="{490DF046-4701-4010-B350-BAE960D7541D}" srcOrd="0" destOrd="0" presId="urn:microsoft.com/office/officeart/2011/layout/TabList"/>
    <dgm:cxn modelId="{B9A81D3A-6B5D-4377-975E-CEF52A5E6163}" type="presParOf" srcId="{55CCF004-B763-46FB-BC2E-387F20A06410}" destId="{8AB80419-D340-4E77-B2A7-7B3D454F68FD}" srcOrd="1" destOrd="0" presId="urn:microsoft.com/office/officeart/2011/layout/TabList"/>
    <dgm:cxn modelId="{0B8C1F28-9131-4AD1-BAC5-085F1BD862FB}" type="presParOf" srcId="{55CCF004-B763-46FB-BC2E-387F20A06410}" destId="{98D2819D-2BA6-4D53-A9CB-678402DEB81D}" srcOrd="2" destOrd="0" presId="urn:microsoft.com/office/officeart/2011/layout/TabList"/>
    <dgm:cxn modelId="{240A35D5-BF3C-48F0-9128-B18816790011}" type="presParOf" srcId="{0FA6884D-36AC-415B-8765-98E3D383AF02}" destId="{DB25F33B-7A7A-48CF-962E-0DFFFE5DF1B9}" srcOrd="13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2819D-2BA6-4D53-A9CB-678402DEB81D}">
      <dsp:nvSpPr>
        <dsp:cNvPr id="0" name=""/>
        <dsp:cNvSpPr/>
      </dsp:nvSpPr>
      <dsp:spPr>
        <a:xfrm>
          <a:off x="0" y="5875361"/>
          <a:ext cx="12210952" cy="0"/>
        </a:xfrm>
        <a:prstGeom prst="line">
          <a:avLst/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6A2A1-9F9B-4E0F-9B74-172BE49CB217}">
      <dsp:nvSpPr>
        <dsp:cNvPr id="0" name=""/>
        <dsp:cNvSpPr/>
      </dsp:nvSpPr>
      <dsp:spPr>
        <a:xfrm>
          <a:off x="0" y="4518194"/>
          <a:ext cx="12210952" cy="0"/>
        </a:xfrm>
        <a:prstGeom prst="line">
          <a:avLst/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5ADA5-EC2B-41D7-BBD8-E54E5C748D0D}">
      <dsp:nvSpPr>
        <dsp:cNvPr id="0" name=""/>
        <dsp:cNvSpPr/>
      </dsp:nvSpPr>
      <dsp:spPr>
        <a:xfrm>
          <a:off x="0" y="3161028"/>
          <a:ext cx="12210952" cy="0"/>
        </a:xfrm>
        <a:prstGeom prst="line">
          <a:avLst/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AD572-2D35-43BE-8C12-2F391C604954}">
      <dsp:nvSpPr>
        <dsp:cNvPr id="0" name=""/>
        <dsp:cNvSpPr/>
      </dsp:nvSpPr>
      <dsp:spPr>
        <a:xfrm>
          <a:off x="0" y="1803861"/>
          <a:ext cx="12210952" cy="0"/>
        </a:xfrm>
        <a:prstGeom prst="line">
          <a:avLst/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770D1-0B01-4140-8E38-C68C74BC187D}">
      <dsp:nvSpPr>
        <dsp:cNvPr id="0" name=""/>
        <dsp:cNvSpPr/>
      </dsp:nvSpPr>
      <dsp:spPr>
        <a:xfrm>
          <a:off x="0" y="446695"/>
          <a:ext cx="12210952" cy="0"/>
        </a:xfrm>
        <a:prstGeom prst="line">
          <a:avLst/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66FC4-1539-4DB6-A853-4218AF1ACE02}">
      <dsp:nvSpPr>
        <dsp:cNvPr id="0" name=""/>
        <dsp:cNvSpPr/>
      </dsp:nvSpPr>
      <dsp:spPr>
        <a:xfrm>
          <a:off x="3174847" y="1766"/>
          <a:ext cx="9036104" cy="444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  </a:t>
          </a:r>
          <a:r>
            <a:rPr lang="en-US" altLang="ko-K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Creativity </a:t>
          </a:r>
          <a:r>
            <a:rPr lang="ko-KR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창의 톡톡 체험 교육</a:t>
          </a:r>
        </a:p>
      </dsp:txBody>
      <dsp:txXfrm>
        <a:off x="3174847" y="1766"/>
        <a:ext cx="9036104" cy="444928"/>
      </dsp:txXfrm>
    </dsp:sp>
    <dsp:sp modelId="{AE4100DA-F351-4364-AB98-D9FD36ED3F48}">
      <dsp:nvSpPr>
        <dsp:cNvPr id="0" name=""/>
        <dsp:cNvSpPr/>
      </dsp:nvSpPr>
      <dsp:spPr>
        <a:xfrm>
          <a:off x="0" y="1766"/>
          <a:ext cx="3174847" cy="444928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C</a:t>
          </a:r>
          <a:endParaRPr lang="ko-KR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21724" y="23490"/>
        <a:ext cx="3131399" cy="423204"/>
      </dsp:txXfrm>
    </dsp:sp>
    <dsp:sp modelId="{86C295AC-273E-4D50-9211-0728674CC89D}">
      <dsp:nvSpPr>
        <dsp:cNvPr id="0" name=""/>
        <dsp:cNvSpPr/>
      </dsp:nvSpPr>
      <dsp:spPr>
        <a:xfrm>
          <a:off x="0" y="446695"/>
          <a:ext cx="12210952" cy="889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창의력 계발 기법을 적용한 에듀어리 작성</a:t>
          </a:r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E=mc2 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창의력 계발 수업 전개</a:t>
          </a:r>
          <a:b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</a:br>
          <a:endParaRPr lang="ko-KR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0" y="446695"/>
        <a:ext cx="12210952" cy="889991"/>
      </dsp:txXfrm>
    </dsp:sp>
    <dsp:sp modelId="{FEFEA58A-1D2D-45B3-8C1B-EE8C29ECBDEE}">
      <dsp:nvSpPr>
        <dsp:cNvPr id="0" name=""/>
        <dsp:cNvSpPr/>
      </dsp:nvSpPr>
      <dsp:spPr>
        <a:xfrm>
          <a:off x="3174847" y="1358933"/>
          <a:ext cx="9036104" cy="444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  Humanity </a:t>
          </a:r>
          <a:r>
            <a:rPr lang="ko-KR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바른 인성 고운 만승</a:t>
          </a:r>
        </a:p>
      </dsp:txBody>
      <dsp:txXfrm>
        <a:off x="3174847" y="1358933"/>
        <a:ext cx="9036104" cy="444928"/>
      </dsp:txXfrm>
    </dsp:sp>
    <dsp:sp modelId="{9A7C7531-0140-4A6E-B3C5-2BB37869A297}">
      <dsp:nvSpPr>
        <dsp:cNvPr id="0" name=""/>
        <dsp:cNvSpPr/>
      </dsp:nvSpPr>
      <dsp:spPr>
        <a:xfrm>
          <a:off x="0" y="1358933"/>
          <a:ext cx="3174847" cy="44492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H</a:t>
          </a:r>
          <a:endParaRPr lang="ko-KR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21724" y="1380657"/>
        <a:ext cx="3131399" cy="423204"/>
      </dsp:txXfrm>
    </dsp:sp>
    <dsp:sp modelId="{795628DC-ECD9-4929-86A8-D25E477FB53B}">
      <dsp:nvSpPr>
        <dsp:cNvPr id="0" name=""/>
        <dsp:cNvSpPr/>
      </dsp:nvSpPr>
      <dsp:spPr>
        <a:xfrm>
          <a:off x="0" y="1803861"/>
          <a:ext cx="12210952" cy="889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학교폭력예방 어울림 프로그램 </a:t>
          </a:r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테마별 인성주간 운영</a:t>
          </a:r>
        </a:p>
      </dsp:txBody>
      <dsp:txXfrm>
        <a:off x="0" y="1803861"/>
        <a:ext cx="12210952" cy="889991"/>
      </dsp:txXfrm>
    </dsp:sp>
    <dsp:sp modelId="{FEBF1313-4550-41EF-BF0C-F1ECFF5815B5}">
      <dsp:nvSpPr>
        <dsp:cNvPr id="0" name=""/>
        <dsp:cNvSpPr/>
      </dsp:nvSpPr>
      <dsp:spPr>
        <a:xfrm>
          <a:off x="3174847" y="2716099"/>
          <a:ext cx="9036104" cy="444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  </a:t>
          </a:r>
          <a:r>
            <a:rPr lang="en-US" altLang="ko-K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Academic ability </a:t>
          </a:r>
          <a:r>
            <a:rPr lang="ko-KR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학력 쑥쑥</a:t>
          </a:r>
          <a:r>
            <a:rPr lang="en-US" altLang="ko-K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! </a:t>
          </a:r>
          <a:r>
            <a:rPr lang="ko-KR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실력만승</a:t>
          </a:r>
          <a:r>
            <a:rPr lang="en-US" altLang="ko-K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!</a:t>
          </a:r>
          <a:endParaRPr lang="ko-KR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3174847" y="2716099"/>
        <a:ext cx="9036104" cy="444928"/>
      </dsp:txXfrm>
    </dsp:sp>
    <dsp:sp modelId="{827FE451-9B74-4557-AB63-DE1C00B61C4B}">
      <dsp:nvSpPr>
        <dsp:cNvPr id="0" name=""/>
        <dsp:cNvSpPr/>
      </dsp:nvSpPr>
      <dsp:spPr>
        <a:xfrm>
          <a:off x="0" y="2716099"/>
          <a:ext cx="3174847" cy="444928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A</a:t>
          </a:r>
          <a:endParaRPr lang="ko-KR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21724" y="2737823"/>
        <a:ext cx="3131399" cy="423204"/>
      </dsp:txXfrm>
    </dsp:sp>
    <dsp:sp modelId="{CEE30A4C-FFFE-4A35-8658-8CDE67FD2B2A}">
      <dsp:nvSpPr>
        <dsp:cNvPr id="0" name=""/>
        <dsp:cNvSpPr/>
      </dsp:nvSpPr>
      <dsp:spPr>
        <a:xfrm>
          <a:off x="0" y="3161028"/>
          <a:ext cx="12210952" cy="889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학습부진 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zero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화 쑥쑥이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, 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꾹꾹이 반 운영 </a:t>
          </a:r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학습동기 강화 플래너 작성</a:t>
          </a:r>
        </a:p>
      </dsp:txBody>
      <dsp:txXfrm>
        <a:off x="0" y="3161028"/>
        <a:ext cx="12210952" cy="889991"/>
      </dsp:txXfrm>
    </dsp:sp>
    <dsp:sp modelId="{AACC70DE-3518-48DD-A610-1AD936CD976D}">
      <dsp:nvSpPr>
        <dsp:cNvPr id="0" name=""/>
        <dsp:cNvSpPr/>
      </dsp:nvSpPr>
      <dsp:spPr>
        <a:xfrm>
          <a:off x="3174847" y="4073265"/>
          <a:ext cx="9036104" cy="444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  Reading </a:t>
          </a:r>
          <a:r>
            <a:rPr lang="ko-KR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책 향기 가득한 학교</a:t>
          </a:r>
        </a:p>
      </dsp:txBody>
      <dsp:txXfrm>
        <a:off x="3174847" y="4073265"/>
        <a:ext cx="9036104" cy="444928"/>
      </dsp:txXfrm>
    </dsp:sp>
    <dsp:sp modelId="{9FF8C622-5772-4702-B14A-D99F3158FE53}">
      <dsp:nvSpPr>
        <dsp:cNvPr id="0" name=""/>
        <dsp:cNvSpPr/>
      </dsp:nvSpPr>
      <dsp:spPr>
        <a:xfrm>
          <a:off x="0" y="4073265"/>
          <a:ext cx="3174847" cy="444928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R</a:t>
          </a:r>
          <a:endParaRPr lang="ko-KR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21724" y="4094989"/>
        <a:ext cx="3131399" cy="423204"/>
      </dsp:txXfrm>
    </dsp:sp>
    <dsp:sp modelId="{BE0AF6C4-7C39-4865-9574-E2CA2729C3F9}">
      <dsp:nvSpPr>
        <dsp:cNvPr id="0" name=""/>
        <dsp:cNvSpPr/>
      </dsp:nvSpPr>
      <dsp:spPr>
        <a:xfrm>
          <a:off x="0" y="4518194"/>
          <a:ext cx="12210952" cy="889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사제동행 독서 다섯수레 운동 전개</a:t>
          </a:r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독서퀴즈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, 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독서골든벨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, 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토론대회 실시</a:t>
          </a:r>
        </a:p>
      </dsp:txBody>
      <dsp:txXfrm>
        <a:off x="0" y="4518194"/>
        <a:ext cx="12210952" cy="889991"/>
      </dsp:txXfrm>
    </dsp:sp>
    <dsp:sp modelId="{490DF046-4701-4010-B350-BAE960D7541D}">
      <dsp:nvSpPr>
        <dsp:cNvPr id="0" name=""/>
        <dsp:cNvSpPr/>
      </dsp:nvSpPr>
      <dsp:spPr>
        <a:xfrm>
          <a:off x="3174847" y="5430432"/>
          <a:ext cx="9036104" cy="444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  Merry school </a:t>
          </a:r>
          <a:r>
            <a:rPr lang="ko-KR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多 행복한  즐거운 학교</a:t>
          </a:r>
        </a:p>
      </dsp:txBody>
      <dsp:txXfrm>
        <a:off x="3174847" y="5430432"/>
        <a:ext cx="9036104" cy="444928"/>
      </dsp:txXfrm>
    </dsp:sp>
    <dsp:sp modelId="{8AB80419-D340-4E77-B2A7-7B3D454F68FD}">
      <dsp:nvSpPr>
        <dsp:cNvPr id="0" name=""/>
        <dsp:cNvSpPr/>
      </dsp:nvSpPr>
      <dsp:spPr>
        <a:xfrm>
          <a:off x="0" y="5430432"/>
          <a:ext cx="3174847" cy="444928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M</a:t>
          </a:r>
          <a:endParaRPr lang="ko-KR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21724" y="5452156"/>
        <a:ext cx="3131399" cy="423204"/>
      </dsp:txXfrm>
    </dsp:sp>
    <dsp:sp modelId="{DB25F33B-7A7A-48CF-962E-0DFFFE5DF1B9}">
      <dsp:nvSpPr>
        <dsp:cNvPr id="0" name=""/>
        <dsp:cNvSpPr/>
      </dsp:nvSpPr>
      <dsp:spPr>
        <a:xfrm>
          <a:off x="0" y="5875361"/>
          <a:ext cx="12210952" cy="889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학생 쉼터 숲속교실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, 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향기원 가꾸기</a:t>
          </a:r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Spt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더 행복한 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The Zoom 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프로젝트</a:t>
          </a:r>
        </a:p>
      </dsp:txBody>
      <dsp:txXfrm>
        <a:off x="0" y="5875361"/>
        <a:ext cx="12210952" cy="889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2819D-2BA6-4D53-A9CB-678402DEB81D}">
      <dsp:nvSpPr>
        <dsp:cNvPr id="0" name=""/>
        <dsp:cNvSpPr/>
      </dsp:nvSpPr>
      <dsp:spPr>
        <a:xfrm>
          <a:off x="0" y="6164842"/>
          <a:ext cx="11925035" cy="0"/>
        </a:xfrm>
        <a:prstGeom prst="line">
          <a:avLst/>
        </a:pr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6A2A1-9F9B-4E0F-9B74-172BE49CB217}">
      <dsp:nvSpPr>
        <dsp:cNvPr id="0" name=""/>
        <dsp:cNvSpPr/>
      </dsp:nvSpPr>
      <dsp:spPr>
        <a:xfrm>
          <a:off x="0" y="4740808"/>
          <a:ext cx="11925035" cy="0"/>
        </a:xfrm>
        <a:prstGeom prst="line">
          <a:avLst/>
        </a:pr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5ADA5-EC2B-41D7-BBD8-E54E5C748D0D}">
      <dsp:nvSpPr>
        <dsp:cNvPr id="0" name=""/>
        <dsp:cNvSpPr/>
      </dsp:nvSpPr>
      <dsp:spPr>
        <a:xfrm>
          <a:off x="0" y="3316773"/>
          <a:ext cx="11925035" cy="0"/>
        </a:xfrm>
        <a:prstGeom prst="line">
          <a:avLst/>
        </a:pr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AD572-2D35-43BE-8C12-2F391C604954}">
      <dsp:nvSpPr>
        <dsp:cNvPr id="0" name=""/>
        <dsp:cNvSpPr/>
      </dsp:nvSpPr>
      <dsp:spPr>
        <a:xfrm>
          <a:off x="0" y="1892739"/>
          <a:ext cx="11925035" cy="0"/>
        </a:xfrm>
        <a:prstGeom prst="line">
          <a:avLst/>
        </a:pr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770D1-0B01-4140-8E38-C68C74BC187D}">
      <dsp:nvSpPr>
        <dsp:cNvPr id="0" name=""/>
        <dsp:cNvSpPr/>
      </dsp:nvSpPr>
      <dsp:spPr>
        <a:xfrm>
          <a:off x="0" y="468704"/>
          <a:ext cx="11925035" cy="0"/>
        </a:xfrm>
        <a:prstGeom prst="line">
          <a:avLst/>
        </a:pr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66FC4-1539-4DB6-A853-4218AF1ACE02}">
      <dsp:nvSpPr>
        <dsp:cNvPr id="0" name=""/>
        <dsp:cNvSpPr/>
      </dsp:nvSpPr>
      <dsp:spPr>
        <a:xfrm>
          <a:off x="3100509" y="1853"/>
          <a:ext cx="8824526" cy="466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 Donation Do dream </a:t>
          </a:r>
          <a:r>
            <a:rPr lang="ko-KR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교육 기부 활동</a:t>
          </a:r>
        </a:p>
      </dsp:txBody>
      <dsp:txXfrm>
        <a:off x="3100509" y="1853"/>
        <a:ext cx="8824526" cy="466850"/>
      </dsp:txXfrm>
    </dsp:sp>
    <dsp:sp modelId="{AE4100DA-F351-4364-AB98-D9FD36ED3F48}">
      <dsp:nvSpPr>
        <dsp:cNvPr id="0" name=""/>
        <dsp:cNvSpPr/>
      </dsp:nvSpPr>
      <dsp:spPr>
        <a:xfrm>
          <a:off x="0" y="1853"/>
          <a:ext cx="3100509" cy="466850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D</a:t>
          </a:r>
          <a:endParaRPr lang="ko-KR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22794" y="24647"/>
        <a:ext cx="3054921" cy="444056"/>
      </dsp:txXfrm>
    </dsp:sp>
    <dsp:sp modelId="{86C295AC-273E-4D50-9211-0728674CC89D}">
      <dsp:nvSpPr>
        <dsp:cNvPr id="0" name=""/>
        <dsp:cNvSpPr/>
      </dsp:nvSpPr>
      <dsp:spPr>
        <a:xfrm>
          <a:off x="0" y="468704"/>
          <a:ext cx="11925035" cy="933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교사 재능기부 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1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인 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1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동아리 운영</a:t>
          </a:r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도서관 학부모 동아리 가람 운영</a:t>
          </a:r>
          <a:b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</a:br>
          <a:endParaRPr lang="ko-KR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0" y="468704"/>
        <a:ext cx="11925035" cy="933841"/>
      </dsp:txXfrm>
    </dsp:sp>
    <dsp:sp modelId="{FEFEA58A-1D2D-45B3-8C1B-EE8C29ECBDEE}">
      <dsp:nvSpPr>
        <dsp:cNvPr id="0" name=""/>
        <dsp:cNvSpPr/>
      </dsp:nvSpPr>
      <dsp:spPr>
        <a:xfrm>
          <a:off x="3100509" y="1425888"/>
          <a:ext cx="8824526" cy="466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 Ready Be ready </a:t>
          </a:r>
          <a:r>
            <a:rPr lang="ko-KR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영어 한자 급수제</a:t>
          </a:r>
        </a:p>
      </dsp:txBody>
      <dsp:txXfrm>
        <a:off x="3100509" y="1425888"/>
        <a:ext cx="8824526" cy="466850"/>
      </dsp:txXfrm>
    </dsp:sp>
    <dsp:sp modelId="{9A7C7531-0140-4A6E-B3C5-2BB37869A297}">
      <dsp:nvSpPr>
        <dsp:cNvPr id="0" name=""/>
        <dsp:cNvSpPr/>
      </dsp:nvSpPr>
      <dsp:spPr>
        <a:xfrm>
          <a:off x="0" y="1425888"/>
          <a:ext cx="3100509" cy="466850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-4840984"/>
            <a:satOff val="5276"/>
            <a:lumOff val="1275"/>
            <a:alphaOff val="0"/>
          </a:schemeClr>
        </a:solidFill>
        <a:ln w="9525" cap="rnd" cmpd="sng" algn="ctr">
          <a:solidFill>
            <a:schemeClr val="accent5">
              <a:hueOff val="-4840984"/>
              <a:satOff val="5276"/>
              <a:lumOff val="1275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R</a:t>
          </a:r>
          <a:endParaRPr lang="ko-KR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22794" y="1448682"/>
        <a:ext cx="3054921" cy="444056"/>
      </dsp:txXfrm>
    </dsp:sp>
    <dsp:sp modelId="{795628DC-ECD9-4929-86A8-D25E477FB53B}">
      <dsp:nvSpPr>
        <dsp:cNvPr id="0" name=""/>
        <dsp:cNvSpPr/>
      </dsp:nvSpPr>
      <dsp:spPr>
        <a:xfrm>
          <a:off x="0" y="1892739"/>
          <a:ext cx="11925035" cy="933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창의적 특색활동 및 아침 활동 시간 활용</a:t>
          </a:r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연 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1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회 국가공인 인증 시험 학교단체 응시</a:t>
          </a:r>
        </a:p>
      </dsp:txBody>
      <dsp:txXfrm>
        <a:off x="0" y="1892739"/>
        <a:ext cx="11925035" cy="933841"/>
      </dsp:txXfrm>
    </dsp:sp>
    <dsp:sp modelId="{FEBF1313-4550-41EF-BF0C-F1ECFF5815B5}">
      <dsp:nvSpPr>
        <dsp:cNvPr id="0" name=""/>
        <dsp:cNvSpPr/>
      </dsp:nvSpPr>
      <dsp:spPr>
        <a:xfrm>
          <a:off x="3100509" y="2849922"/>
          <a:ext cx="8824526" cy="466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 E-Learning </a:t>
          </a:r>
          <a:r>
            <a:rPr lang="ko-KR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사이버 가정학습 활성화</a:t>
          </a:r>
        </a:p>
      </dsp:txBody>
      <dsp:txXfrm>
        <a:off x="3100509" y="2849922"/>
        <a:ext cx="8824526" cy="466850"/>
      </dsp:txXfrm>
    </dsp:sp>
    <dsp:sp modelId="{827FE451-9B74-4557-AB63-DE1C00B61C4B}">
      <dsp:nvSpPr>
        <dsp:cNvPr id="0" name=""/>
        <dsp:cNvSpPr/>
      </dsp:nvSpPr>
      <dsp:spPr>
        <a:xfrm>
          <a:off x="0" y="2849922"/>
          <a:ext cx="3100509" cy="466850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-9681968"/>
            <a:satOff val="10552"/>
            <a:lumOff val="2549"/>
            <a:alphaOff val="0"/>
          </a:schemeClr>
        </a:solidFill>
        <a:ln w="9525" cap="rnd" cmpd="sng" algn="ctr">
          <a:solidFill>
            <a:schemeClr val="accent5">
              <a:hueOff val="-9681968"/>
              <a:satOff val="10552"/>
              <a:lumOff val="2549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E</a:t>
          </a:r>
          <a:endParaRPr lang="ko-KR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22794" y="2872716"/>
        <a:ext cx="3054921" cy="444056"/>
      </dsp:txXfrm>
    </dsp:sp>
    <dsp:sp modelId="{CEE30A4C-FFFE-4A35-8658-8CDE67FD2B2A}">
      <dsp:nvSpPr>
        <dsp:cNvPr id="0" name=""/>
        <dsp:cNvSpPr/>
      </dsp:nvSpPr>
      <dsp:spPr>
        <a:xfrm>
          <a:off x="0" y="3316773"/>
          <a:ext cx="11925035" cy="933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충북 사이버가정학습 통한 이러닝</a:t>
          </a:r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1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학급 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1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사이버 교실 운영</a:t>
          </a:r>
        </a:p>
      </dsp:txBody>
      <dsp:txXfrm>
        <a:off x="0" y="3316773"/>
        <a:ext cx="11925035" cy="933841"/>
      </dsp:txXfrm>
    </dsp:sp>
    <dsp:sp modelId="{AACC70DE-3518-48DD-A610-1AD936CD976D}">
      <dsp:nvSpPr>
        <dsp:cNvPr id="0" name=""/>
        <dsp:cNvSpPr/>
      </dsp:nvSpPr>
      <dsp:spPr>
        <a:xfrm>
          <a:off x="3100509" y="4273957"/>
          <a:ext cx="8824526" cy="466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 Activity </a:t>
          </a:r>
          <a:r>
            <a:rPr lang="ko-KR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꿈의 나래 동아리 활동</a:t>
          </a:r>
        </a:p>
      </dsp:txBody>
      <dsp:txXfrm>
        <a:off x="3100509" y="4273957"/>
        <a:ext cx="8824526" cy="466850"/>
      </dsp:txXfrm>
    </dsp:sp>
    <dsp:sp modelId="{9FF8C622-5772-4702-B14A-D99F3158FE53}">
      <dsp:nvSpPr>
        <dsp:cNvPr id="0" name=""/>
        <dsp:cNvSpPr/>
      </dsp:nvSpPr>
      <dsp:spPr>
        <a:xfrm>
          <a:off x="0" y="4273957"/>
          <a:ext cx="3100509" cy="466850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-14522952"/>
            <a:satOff val="15828"/>
            <a:lumOff val="3824"/>
            <a:alphaOff val="0"/>
          </a:schemeClr>
        </a:solidFill>
        <a:ln w="9525" cap="rnd" cmpd="sng" algn="ctr">
          <a:solidFill>
            <a:schemeClr val="accent5">
              <a:hueOff val="-14522952"/>
              <a:satOff val="15828"/>
              <a:lumOff val="3824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A</a:t>
          </a:r>
          <a:endParaRPr lang="ko-KR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22794" y="4296751"/>
        <a:ext cx="3054921" cy="444056"/>
      </dsp:txXfrm>
    </dsp:sp>
    <dsp:sp modelId="{BE0AF6C4-7C39-4865-9574-E2CA2729C3F9}">
      <dsp:nvSpPr>
        <dsp:cNvPr id="0" name=""/>
        <dsp:cNvSpPr/>
      </dsp:nvSpPr>
      <dsp:spPr>
        <a:xfrm>
          <a:off x="0" y="4740808"/>
          <a:ext cx="11925035" cy="933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교사 교과 연구회 및 동아리 활동</a:t>
          </a:r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스포츠 및 예술 동아리 운영</a:t>
          </a:r>
        </a:p>
      </dsp:txBody>
      <dsp:txXfrm>
        <a:off x="0" y="4740808"/>
        <a:ext cx="11925035" cy="933841"/>
      </dsp:txXfrm>
    </dsp:sp>
    <dsp:sp modelId="{490DF046-4701-4010-B350-BAE960D7541D}">
      <dsp:nvSpPr>
        <dsp:cNvPr id="0" name=""/>
        <dsp:cNvSpPr/>
      </dsp:nvSpPr>
      <dsp:spPr>
        <a:xfrm>
          <a:off x="3100509" y="5697992"/>
          <a:ext cx="8824526" cy="466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 Model school </a:t>
          </a:r>
          <a:r>
            <a:rPr lang="ko-KR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학교 진로교육 프로그램 시범학교 운영</a:t>
          </a:r>
        </a:p>
      </dsp:txBody>
      <dsp:txXfrm>
        <a:off x="3100509" y="5697992"/>
        <a:ext cx="8824526" cy="466850"/>
      </dsp:txXfrm>
    </dsp:sp>
    <dsp:sp modelId="{8AB80419-D340-4E77-B2A7-7B3D454F68FD}">
      <dsp:nvSpPr>
        <dsp:cNvPr id="0" name=""/>
        <dsp:cNvSpPr/>
      </dsp:nvSpPr>
      <dsp:spPr>
        <a:xfrm>
          <a:off x="0" y="5697992"/>
          <a:ext cx="3100509" cy="466850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-19363936"/>
            <a:satOff val="21104"/>
            <a:lumOff val="5098"/>
            <a:alphaOff val="0"/>
          </a:schemeClr>
        </a:solidFill>
        <a:ln w="9525" cap="rnd" cmpd="sng" algn="ctr">
          <a:solidFill>
            <a:schemeClr val="accent5">
              <a:hueOff val="-19363936"/>
              <a:satOff val="21104"/>
              <a:lumOff val="5098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M</a:t>
          </a:r>
          <a:endParaRPr lang="ko-KR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22794" y="5720786"/>
        <a:ext cx="3054921" cy="444056"/>
      </dsp:txXfrm>
    </dsp:sp>
    <dsp:sp modelId="{DB25F33B-7A7A-48CF-962E-0DFFFE5DF1B9}">
      <dsp:nvSpPr>
        <dsp:cNvPr id="0" name=""/>
        <dsp:cNvSpPr/>
      </dsp:nvSpPr>
      <dsp:spPr>
        <a:xfrm>
          <a:off x="0" y="6164842"/>
          <a:ext cx="11925035" cy="933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다양한 진로체험활동 실시</a:t>
          </a:r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진로활동 워크북 제작 및 활용</a:t>
          </a:r>
        </a:p>
      </dsp:txBody>
      <dsp:txXfrm>
        <a:off x="0" y="6164842"/>
        <a:ext cx="11925035" cy="933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64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ko-KR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4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908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71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041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ko-KR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5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ko-KR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763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846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2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1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6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7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1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1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2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ko-KR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55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39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6073" y="649174"/>
            <a:ext cx="7484052" cy="2421464"/>
          </a:xfrm>
        </p:spPr>
        <p:txBody>
          <a:bodyPr>
            <a:no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2017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학년도</a:t>
            </a:r>
            <a:b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1</a:t>
            </a:r>
            <a:r>
              <a:rPr lang="ko-KR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학기 교육활동 소개</a:t>
            </a:r>
          </a:p>
        </p:txBody>
      </p:sp>
      <p:pic>
        <p:nvPicPr>
          <p:cNvPr id="4" name="Picture 2" descr="C:\Users\Administrator\Desktop\컨설팅장학\전경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13254" b="17205"/>
          <a:stretch>
            <a:fillRect/>
          </a:stretch>
        </p:blipFill>
        <p:spPr bwMode="auto">
          <a:xfrm>
            <a:off x="0" y="1812324"/>
            <a:ext cx="12192000" cy="5045676"/>
          </a:xfrm>
          <a:prstGeom prst="rect">
            <a:avLst/>
          </a:prstGeom>
          <a:noFill/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641435" y="3264683"/>
            <a:ext cx="3339204" cy="1070479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00</a:t>
            </a:r>
            <a:r>
              <a:rPr lang="ko-KR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초등학교</a:t>
            </a:r>
            <a:r>
              <a:rPr lang="ko-KR" altLang="en-US" sz="2800" b="1" dirty="0">
                <a:latin typeface="+mn-ea"/>
              </a:rPr>
              <a:t> </a:t>
            </a:r>
            <a:endParaRPr lang="en-US" altLang="ko-KR" sz="1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3323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4" y="1521012"/>
            <a:ext cx="4775258" cy="3581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7661">
            <a:off x="2447796" y="1207606"/>
            <a:ext cx="5153952" cy="3865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05" y="1400458"/>
            <a:ext cx="4404204" cy="3303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392">
            <a:off x="5231213" y="608621"/>
            <a:ext cx="5576057" cy="41820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71512" y="6958789"/>
            <a:ext cx="7304299" cy="1456267"/>
          </a:xfrm>
        </p:spPr>
        <p:txBody>
          <a:bodyPr>
            <a:noAutofit/>
          </a:bodyPr>
          <a:lstStyle/>
          <a:p>
            <a:r>
              <a:rPr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냅스 머리정체 M" panose="02020603020101020101" pitchFamily="18" charset="-127"/>
                <a:ea typeface="스냅스 머리정체 M" panose="02020603020101020101" pitchFamily="18" charset="-127"/>
              </a:rPr>
              <a:t>학력쑥쑥</a:t>
            </a:r>
            <a:r>
              <a:rPr lang="en-US" altLang="ko-K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냅스 머리정체 M" panose="02020603020101020101" pitchFamily="18" charset="-127"/>
                <a:ea typeface="스냅스 머리정체 M" panose="02020603020101020101" pitchFamily="18" charset="-127"/>
              </a:rPr>
              <a:t>! </a:t>
            </a:r>
            <a:r>
              <a:rPr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냅스 머리정체 M" panose="02020603020101020101" pitchFamily="18" charset="-127"/>
                <a:ea typeface="스냅스 머리정체 M" panose="02020603020101020101" pitchFamily="18" charset="-127"/>
              </a:rPr>
              <a:t>실력 만승</a:t>
            </a:r>
            <a:r>
              <a:rPr lang="en-US" altLang="ko-K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냅스 머리정체 M" panose="02020603020101020101" pitchFamily="18" charset="-127"/>
                <a:ea typeface="스냅스 머리정체 M" panose="02020603020101020101" pitchFamily="18" charset="-127"/>
              </a:rPr>
              <a:t>!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스냅스 머리정체 M" panose="02020603020101020101" pitchFamily="18" charset="-127"/>
              <a:ea typeface="스냅스 머리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523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3.54167E-6 -0.24861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9" y="1541003"/>
            <a:ext cx="4029417" cy="3022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7661">
            <a:off x="2452304" y="1210987"/>
            <a:ext cx="5144936" cy="3858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44" y="947487"/>
            <a:ext cx="5612127" cy="42090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392">
            <a:off x="7116226" y="1700228"/>
            <a:ext cx="4564969" cy="3423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71512" y="6958789"/>
            <a:ext cx="7304299" cy="1456267"/>
          </a:xfrm>
        </p:spPr>
        <p:txBody>
          <a:bodyPr>
            <a:noAutofit/>
          </a:bodyPr>
          <a:lstStyle/>
          <a:p>
            <a:r>
              <a:rPr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냅스 머리정체 M" panose="02020603020101020101" pitchFamily="18" charset="-127"/>
                <a:ea typeface="스냅스 머리정체 M" panose="02020603020101020101" pitchFamily="18" charset="-127"/>
              </a:rPr>
              <a:t>만승 향기원을 통한 학습 활동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스냅스 머리정체 M" panose="02020603020101020101" pitchFamily="18" charset="-127"/>
              <a:ea typeface="스냅스 머리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477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3.54167E-6 -0.24861 " pathEditMode="relative" rAng="0" ptsTypes="AA">
                                      <p:cBhvr>
                                        <p:cTn id="11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28" y="1239732"/>
            <a:ext cx="4775258" cy="3581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7661">
            <a:off x="2447796" y="1207606"/>
            <a:ext cx="5153952" cy="3865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27" y="943799"/>
            <a:ext cx="5621961" cy="4216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392">
            <a:off x="5328232" y="646712"/>
            <a:ext cx="6414192" cy="4810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71512" y="6958789"/>
            <a:ext cx="7304299" cy="1456267"/>
          </a:xfrm>
        </p:spPr>
        <p:txBody>
          <a:bodyPr>
            <a:noAutofit/>
          </a:bodyPr>
          <a:lstStyle/>
          <a:p>
            <a:r>
              <a:rPr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냅스 머리정체 M" panose="02020603020101020101" pitchFamily="18" charset="-127"/>
                <a:ea typeface="스냅스 머리정체 M" panose="02020603020101020101" pitchFamily="18" charset="-127"/>
              </a:rPr>
              <a:t>테마별 인성주간 운영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스냅스 머리정체 M" panose="02020603020101020101" pitchFamily="18" charset="-127"/>
              <a:ea typeface="스냅스 머리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028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3.54167E-6 -0.24861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40" y="1476741"/>
            <a:ext cx="4143234" cy="3107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7661">
            <a:off x="2783867" y="1459659"/>
            <a:ext cx="4481810" cy="3361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614" y="1218739"/>
            <a:ext cx="4888786" cy="36665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392">
            <a:off x="6099254" y="1438010"/>
            <a:ext cx="5218085" cy="3913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71512" y="6958789"/>
            <a:ext cx="7304299" cy="1456267"/>
          </a:xfrm>
        </p:spPr>
        <p:txBody>
          <a:bodyPr>
            <a:noAutofit/>
          </a:bodyPr>
          <a:lstStyle/>
          <a:p>
            <a:r>
              <a:rPr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냅스 머리정체 M" panose="02020603020101020101" pitchFamily="18" charset="-127"/>
                <a:ea typeface="스냅스 머리정체 M" panose="02020603020101020101" pitchFamily="18" charset="-127"/>
              </a:rPr>
              <a:t>다양한 진로탐색 활동 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스냅스 머리정체 M" panose="02020603020101020101" pitchFamily="18" charset="-127"/>
              <a:ea typeface="스냅스 머리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826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3.54167E-6 -0.24861 " pathEditMode="relative" rAng="0" ptsTypes="AA">
                                      <p:cBhvr>
                                        <p:cTn id="11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9182">
            <a:off x="214838" y="1111421"/>
            <a:ext cx="5193109" cy="3894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7661">
            <a:off x="2195722" y="1011156"/>
            <a:ext cx="5144936" cy="3858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89" y="1243192"/>
            <a:ext cx="5612127" cy="42090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7037">
            <a:off x="6227199" y="1162412"/>
            <a:ext cx="6140540" cy="4605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71512" y="6958789"/>
            <a:ext cx="8261730" cy="1456267"/>
          </a:xfrm>
        </p:spPr>
        <p:txBody>
          <a:bodyPr>
            <a:noAutofit/>
          </a:bodyPr>
          <a:lstStyle/>
          <a:p>
            <a:r>
              <a:rPr lang="ko-KR" alt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냅스 머리정체 M" panose="02020603020101020101" pitchFamily="18" charset="-127"/>
                <a:ea typeface="스냅스 머리정체 M" panose="02020603020101020101" pitchFamily="18" charset="-127"/>
              </a:rPr>
              <a:t>에듀어리와 영어 한자 급수제 운영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스냅스 머리정체 M" panose="02020603020101020101" pitchFamily="18" charset="-127"/>
              <a:ea typeface="스냅스 머리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558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3.54167E-6 -0.24861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3" y="1717923"/>
            <a:ext cx="4302299" cy="3226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7661">
            <a:off x="2665485" y="1339317"/>
            <a:ext cx="5620622" cy="4215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52" y="990059"/>
            <a:ext cx="6243268" cy="4682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392">
            <a:off x="7137663" y="1777168"/>
            <a:ext cx="4453016" cy="3339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71512" y="6958789"/>
            <a:ext cx="7304299" cy="1456267"/>
          </a:xfrm>
        </p:spPr>
        <p:txBody>
          <a:bodyPr>
            <a:noAutofit/>
          </a:bodyPr>
          <a:lstStyle/>
          <a:p>
            <a:r>
              <a:rPr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냅스 머리정체 M" panose="02020603020101020101" pitchFamily="18" charset="-127"/>
                <a:ea typeface="스냅스 머리정체 M" panose="02020603020101020101" pitchFamily="18" charset="-127"/>
              </a:rPr>
              <a:t>진로탐색 활동과 천지인 축제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스냅스 머리정체 M" panose="02020603020101020101" pitchFamily="18" charset="-127"/>
              <a:ea typeface="스냅스 머리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492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3.54167E-6 -0.24861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8" y="1958677"/>
            <a:ext cx="3681664" cy="2761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7661">
            <a:off x="2362022" y="1226119"/>
            <a:ext cx="4869108" cy="36518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218" y="906011"/>
            <a:ext cx="5961776" cy="4471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64054">
            <a:off x="5497685" y="920801"/>
            <a:ext cx="6628712" cy="4971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71512" y="6958789"/>
            <a:ext cx="7304299" cy="1456267"/>
          </a:xfrm>
        </p:spPr>
        <p:txBody>
          <a:bodyPr>
            <a:noAutofit/>
          </a:bodyPr>
          <a:lstStyle/>
          <a:p>
            <a:r>
              <a:rPr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냅스 머리정체 M" panose="02020603020101020101" pitchFamily="18" charset="-127"/>
                <a:ea typeface="스냅스 머리정체 M" panose="02020603020101020101" pitchFamily="18" charset="-127"/>
              </a:rPr>
              <a:t>학생의 꿈과 끼를 키우는 학교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스냅스 머리정체 M" panose="02020603020101020101" pitchFamily="18" charset="-127"/>
              <a:ea typeface="스냅스 머리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95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3.54167E-6 -0.24861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05" y="1581073"/>
            <a:ext cx="5168958" cy="3876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7661">
            <a:off x="2471375" y="1444623"/>
            <a:ext cx="4782921" cy="3587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5024" y="1306200"/>
            <a:ext cx="5315514" cy="3986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392">
            <a:off x="5419391" y="1043589"/>
            <a:ext cx="5502133" cy="412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71512" y="6958789"/>
            <a:ext cx="9950681" cy="1456267"/>
          </a:xfrm>
        </p:spPr>
        <p:txBody>
          <a:bodyPr>
            <a:noAutofit/>
          </a:bodyPr>
          <a:lstStyle/>
          <a:p>
            <a:r>
              <a:rPr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냅스 머리정체 M" panose="02020603020101020101" pitchFamily="18" charset="-127"/>
                <a:ea typeface="스냅스 머리정체 M" panose="02020603020101020101" pitchFamily="18" charset="-127"/>
              </a:rPr>
              <a:t>스포츠 동아리를 통한 인성 키우기 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스냅스 머리정체 M" panose="02020603020101020101" pitchFamily="18" charset="-127"/>
              <a:ea typeface="스냅스 머리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497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2.70833E-6 -0.24861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85" y="1257235"/>
            <a:ext cx="5257589" cy="3943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7661">
            <a:off x="2567245" y="1561201"/>
            <a:ext cx="4622842" cy="3467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973" y="903640"/>
            <a:ext cx="5729046" cy="4296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392">
            <a:off x="5261418" y="596601"/>
            <a:ext cx="6547820" cy="4910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71512" y="6958789"/>
            <a:ext cx="7304299" cy="1456267"/>
          </a:xfrm>
        </p:spPr>
        <p:txBody>
          <a:bodyPr>
            <a:noAutofit/>
          </a:bodyPr>
          <a:lstStyle/>
          <a:p>
            <a:r>
              <a:rPr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냅스 머리정체 M" panose="02020603020101020101" pitchFamily="18" charset="-127"/>
                <a:ea typeface="스냅스 머리정체 M" panose="02020603020101020101" pitchFamily="18" charset="-127"/>
              </a:rPr>
              <a:t>꿈의 나래 동아리 활동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스냅스 머리정체 M" panose="02020603020101020101" pitchFamily="18" charset="-127"/>
              <a:ea typeface="스냅스 머리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578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3.54167E-6 -0.24861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69" y="1476534"/>
            <a:ext cx="4249058" cy="31867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7661">
            <a:off x="3055227" y="1663179"/>
            <a:ext cx="3939090" cy="2954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15" y="1440740"/>
            <a:ext cx="4296784" cy="3222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392">
            <a:off x="5676152" y="1247045"/>
            <a:ext cx="5765602" cy="43242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71512" y="6958789"/>
            <a:ext cx="7304299" cy="1456267"/>
          </a:xfrm>
        </p:spPr>
        <p:txBody>
          <a:bodyPr>
            <a:noAutofit/>
          </a:bodyPr>
          <a:lstStyle/>
          <a:p>
            <a:r>
              <a:rPr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냅스 머리정체 M" panose="02020603020101020101" pitchFamily="18" charset="-127"/>
                <a:ea typeface="스냅스 머리정체 M" panose="02020603020101020101" pitchFamily="18" charset="-127"/>
              </a:rPr>
              <a:t>체험활동을 통한 창의성 신장 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스냅스 머리정체 M" panose="02020603020101020101" pitchFamily="18" charset="-127"/>
              <a:ea typeface="스냅스 머리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440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3.54167E-6 -0.24861 " pathEditMode="relative" rAng="0" ptsTypes="AA">
                                      <p:cBhvr>
                                        <p:cTn id="11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268" y="1379458"/>
            <a:ext cx="11905732" cy="21951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4000" b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바른 인성과 창의적인 생각으로 꿈을 가꾸는 어린이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978220" y="1379458"/>
            <a:ext cx="5647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추구하는 인간상</a:t>
            </a:r>
          </a:p>
        </p:txBody>
      </p:sp>
      <p:pic>
        <p:nvPicPr>
          <p:cNvPr id="10" name="Picture 2" descr="C:\Users\Administrator\Desktop\컨설팅장학\전경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13254" b="17205"/>
          <a:stretch>
            <a:fillRect/>
          </a:stretch>
        </p:blipFill>
        <p:spPr bwMode="auto">
          <a:xfrm>
            <a:off x="0" y="1812324"/>
            <a:ext cx="12192000" cy="504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490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9" y="1205623"/>
            <a:ext cx="4866216" cy="3649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7661">
            <a:off x="2398711" y="1170792"/>
            <a:ext cx="5252122" cy="3939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84" y="903642"/>
            <a:ext cx="5729046" cy="4296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392">
            <a:off x="5261418" y="596601"/>
            <a:ext cx="6547821" cy="4910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1512" y="6958789"/>
            <a:ext cx="7304299" cy="1456267"/>
          </a:xfrm>
        </p:spPr>
        <p:txBody>
          <a:bodyPr>
            <a:noAutofit/>
          </a:bodyPr>
          <a:lstStyle/>
          <a:p>
            <a:r>
              <a:rPr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냅스 머리정체 M" panose="02020603020101020101" pitchFamily="18" charset="-127"/>
                <a:ea typeface="스냅스 머리정체 M" panose="02020603020101020101" pitchFamily="18" charset="-127"/>
              </a:rPr>
              <a:t>체험활동을 통한 창의성 신장 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스냅스 머리정체 M" panose="02020603020101020101" pitchFamily="18" charset="-127"/>
              <a:ea typeface="스냅스 머리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432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3.54167E-6 -0.24861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7" y="1573303"/>
            <a:ext cx="5286994" cy="3965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7661">
            <a:off x="2398711" y="1170792"/>
            <a:ext cx="5252121" cy="3939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318" y="1059112"/>
            <a:ext cx="6681038" cy="50107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392">
            <a:off x="5586420" y="1314541"/>
            <a:ext cx="5341770" cy="4006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71512" y="6958789"/>
            <a:ext cx="7304299" cy="1456267"/>
          </a:xfrm>
        </p:spPr>
        <p:txBody>
          <a:bodyPr>
            <a:noAutofit/>
          </a:bodyPr>
          <a:lstStyle/>
          <a:p>
            <a:r>
              <a:rPr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냅스 머리정체 M" panose="02020603020101020101" pitchFamily="18" charset="-127"/>
                <a:ea typeface="스냅스 머리정체 M" panose="02020603020101020101" pitchFamily="18" charset="-127"/>
              </a:rPr>
              <a:t>배려와 나눔의 실천</a:t>
            </a:r>
          </a:p>
        </p:txBody>
      </p:sp>
    </p:spTree>
    <p:extLst>
      <p:ext uri="{BB962C8B-B14F-4D97-AF65-F5344CB8AC3E}">
        <p14:creationId xmlns:p14="http://schemas.microsoft.com/office/powerpoint/2010/main" val="231698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3.54167E-6 -0.24861 " pathEditMode="relative" rAng="0" ptsTypes="AA">
                                      <p:cBhvr>
                                        <p:cTn id="11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05" y="1581073"/>
            <a:ext cx="5168958" cy="3876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7661">
            <a:off x="3055227" y="1663179"/>
            <a:ext cx="3939090" cy="2954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84" y="1663899"/>
            <a:ext cx="3642137" cy="2731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51">
            <a:off x="4830908" y="1638573"/>
            <a:ext cx="5404938" cy="4053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71512" y="6958789"/>
            <a:ext cx="9423556" cy="1456267"/>
          </a:xfrm>
        </p:spPr>
        <p:txBody>
          <a:bodyPr>
            <a:noAutofit/>
          </a:bodyPr>
          <a:lstStyle/>
          <a:p>
            <a:r>
              <a:rPr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냅스 머리정체 M" panose="02020603020101020101" pitchFamily="18" charset="-127"/>
                <a:ea typeface="스냅스 머리정체 M" panose="02020603020101020101" pitchFamily="18" charset="-127"/>
              </a:rPr>
              <a:t>꿈과 끼를 키우는 다양한 교육 프로그램</a:t>
            </a:r>
          </a:p>
        </p:txBody>
      </p:sp>
    </p:spTree>
    <p:extLst>
      <p:ext uri="{BB962C8B-B14F-4D97-AF65-F5344CB8AC3E}">
        <p14:creationId xmlns:p14="http://schemas.microsoft.com/office/powerpoint/2010/main" val="188270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2.70833E-6 -0.24861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컨설팅장학\전경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13254" b="17205"/>
          <a:stretch>
            <a:fillRect/>
          </a:stretch>
        </p:blipFill>
        <p:spPr bwMode="auto">
          <a:xfrm>
            <a:off x="0" y="1812324"/>
            <a:ext cx="12192000" cy="5045676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9237" y="1012514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54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54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54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-350874"/>
            <a:ext cx="12192000" cy="35087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슬라이드 제작 </a:t>
            </a:r>
            <a:r>
              <a:rPr lang="en-US" altLang="ko-K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o-KR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진천 옥동초 박경인 </a:t>
            </a:r>
            <a:r>
              <a:rPr lang="en-US" altLang="ko-K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www.facebook.com/@park3min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03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4" y="1446863"/>
            <a:ext cx="11905732" cy="21951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多 행복한 삶을 가꾸는 새롭고 아름다운 학교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97543" y="1339287"/>
            <a:ext cx="5647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2017. 00</a:t>
            </a:r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교육 비전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42277" y="2019327"/>
            <a:ext cx="4894729" cy="3109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52" name="Picture 2" descr="C:\Users\Administrator\Desktop\컨설팅장학\전경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13254" b="17205"/>
          <a:stretch>
            <a:fillRect/>
          </a:stretch>
        </p:blipFill>
        <p:spPr bwMode="auto">
          <a:xfrm>
            <a:off x="0" y="1812324"/>
            <a:ext cx="12192000" cy="504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84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8433" y="422246"/>
            <a:ext cx="6273567" cy="1456267"/>
          </a:xfrm>
        </p:spPr>
        <p:txBody>
          <a:bodyPr>
            <a:normAutofit/>
          </a:bodyPr>
          <a:lstStyle/>
          <a:p>
            <a:pPr algn="ctr"/>
            <a:r>
              <a:rPr lang="ko-KR" altLang="en-US" sz="48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냅스 머리정체 M" panose="02020603020101020101" pitchFamily="18" charset="-127"/>
                <a:ea typeface="스냅스 머리정체 M" panose="02020603020101020101" pitchFamily="18" charset="-127"/>
              </a:rPr>
              <a:t>노력중점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633283"/>
              </p:ext>
            </p:extLst>
          </p:nvPr>
        </p:nvGraphicFramePr>
        <p:xfrm>
          <a:off x="-1244484" y="273829"/>
          <a:ext cx="12210952" cy="6767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7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D770D1-0B01-4140-8E38-C68C74BC1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80D770D1-0B01-4140-8E38-C68C74BC18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80D770D1-0B01-4140-8E38-C68C74BC1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80D770D1-0B01-4140-8E38-C68C74BC1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4100DA-F351-4364-AB98-D9FD36ED3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AE4100DA-F351-4364-AB98-D9FD36ED3F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AE4100DA-F351-4364-AB98-D9FD36ED3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AE4100DA-F351-4364-AB98-D9FD36ED3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D66FC4-1539-4DB6-A853-4218AF1AC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7BD66FC4-1539-4DB6-A853-4218AF1AC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7BD66FC4-1539-4DB6-A853-4218AF1AC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7BD66FC4-1539-4DB6-A853-4218AF1AC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C295AC-273E-4D50-9211-0728674CC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86C295AC-273E-4D50-9211-0728674CC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86C295AC-273E-4D50-9211-0728674CC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86C295AC-273E-4D50-9211-0728674CC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4AD572-2D35-43BE-8C12-2F391C604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384AD572-2D35-43BE-8C12-2F391C6049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384AD572-2D35-43BE-8C12-2F391C604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384AD572-2D35-43BE-8C12-2F391C604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7C7531-0140-4A6E-B3C5-2BB37869A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9A7C7531-0140-4A6E-B3C5-2BB37869A2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9A7C7531-0140-4A6E-B3C5-2BB37869A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9A7C7531-0140-4A6E-B3C5-2BB37869A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FEA58A-1D2D-45B3-8C1B-EE8C29ECB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graphicEl>
                                              <a:dgm id="{FEFEA58A-1D2D-45B3-8C1B-EE8C29ECB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graphicEl>
                                              <a:dgm id="{FEFEA58A-1D2D-45B3-8C1B-EE8C29ECB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FEFEA58A-1D2D-45B3-8C1B-EE8C29ECB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5628DC-ECD9-4929-86A8-D25E477FB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graphicEl>
                                              <a:dgm id="{795628DC-ECD9-4929-86A8-D25E477FB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795628DC-ECD9-4929-86A8-D25E477FB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795628DC-ECD9-4929-86A8-D25E477FB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95ADA5-EC2B-41D7-BBD8-E54E5C748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graphicEl>
                                              <a:dgm id="{1D95ADA5-EC2B-41D7-BBD8-E54E5C748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1D95ADA5-EC2B-41D7-BBD8-E54E5C748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graphicEl>
                                              <a:dgm id="{1D95ADA5-EC2B-41D7-BBD8-E54E5C748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7FE451-9B74-4557-AB63-DE1C00B61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graphicEl>
                                              <a:dgm id="{827FE451-9B74-4557-AB63-DE1C00B61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827FE451-9B74-4557-AB63-DE1C00B61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graphicEl>
                                              <a:dgm id="{827FE451-9B74-4557-AB63-DE1C00B61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BF1313-4550-41EF-BF0C-F1ECFF581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FEBF1313-4550-41EF-BF0C-F1ECFF581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FEBF1313-4550-41EF-BF0C-F1ECFF581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FEBF1313-4550-41EF-BF0C-F1ECFF581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E30A4C-FFFE-4A35-8658-8CDE67FD2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CEE30A4C-FFFE-4A35-8658-8CDE67FD2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CEE30A4C-FFFE-4A35-8658-8CDE67FD2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CEE30A4C-FFFE-4A35-8658-8CDE67FD2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36A2A1-9F9B-4E0F-9B74-172BE49CB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B436A2A1-9F9B-4E0F-9B74-172BE49CB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B436A2A1-9F9B-4E0F-9B74-172BE49CB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B436A2A1-9F9B-4E0F-9B74-172BE49CB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F8C622-5772-4702-B14A-D99F3158F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9FF8C622-5772-4702-B14A-D99F3158FE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9FF8C622-5772-4702-B14A-D99F3158F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9FF8C622-5772-4702-B14A-D99F3158F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CC70DE-3518-48DD-A610-1AD936CD9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AACC70DE-3518-48DD-A610-1AD936CD97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AACC70DE-3518-48DD-A610-1AD936CD9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AACC70DE-3518-48DD-A610-1AD936CD9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0AF6C4-7C39-4865-9574-E2CA2729C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graphicEl>
                                              <a:dgm id="{BE0AF6C4-7C39-4865-9574-E2CA2729C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BE0AF6C4-7C39-4865-9574-E2CA2729C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BE0AF6C4-7C39-4865-9574-E2CA2729C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D2819D-2BA6-4D53-A9CB-678402DEB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">
                                            <p:graphicEl>
                                              <a:dgm id="{98D2819D-2BA6-4D53-A9CB-678402DEB8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98D2819D-2BA6-4D53-A9CB-678402DEB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graphicEl>
                                              <a:dgm id="{98D2819D-2BA6-4D53-A9CB-678402DEB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B80419-D340-4E77-B2A7-7B3D454F6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graphicEl>
                                              <a:dgm id="{8AB80419-D340-4E77-B2A7-7B3D454F6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graphicEl>
                                              <a:dgm id="{8AB80419-D340-4E77-B2A7-7B3D454F6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graphicEl>
                                              <a:dgm id="{8AB80419-D340-4E77-B2A7-7B3D454F6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0DF046-4701-4010-B350-BAE960D75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">
                                            <p:graphicEl>
                                              <a:dgm id="{490DF046-4701-4010-B350-BAE960D75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graphicEl>
                                              <a:dgm id="{490DF046-4701-4010-B350-BAE960D75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graphicEl>
                                              <a:dgm id="{490DF046-4701-4010-B350-BAE960D75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25F33B-7A7A-48CF-962E-0DFFFE5DF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DB25F33B-7A7A-48CF-962E-0DFFFE5DF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DB25F33B-7A7A-48CF-962E-0DFFFE5DF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DB25F33B-7A7A-48CF-962E-0DFFFE5DF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8433" y="422246"/>
            <a:ext cx="6273567" cy="1456267"/>
          </a:xfrm>
        </p:spPr>
        <p:txBody>
          <a:bodyPr>
            <a:normAutofit/>
          </a:bodyPr>
          <a:lstStyle/>
          <a:p>
            <a:pPr algn="ctr"/>
            <a:r>
              <a:rPr lang="ko-KR" altLang="en-US" sz="48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냅스 머리정체 M" panose="02020603020101020101" pitchFamily="18" charset="-127"/>
                <a:ea typeface="스냅스 머리정체 M" panose="02020603020101020101" pitchFamily="18" charset="-127"/>
              </a:rPr>
              <a:t>특색사업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395236"/>
              </p:ext>
            </p:extLst>
          </p:nvPr>
        </p:nvGraphicFramePr>
        <p:xfrm>
          <a:off x="-1145874" y="300723"/>
          <a:ext cx="11925036" cy="7100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204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D770D1-0B01-4140-8E38-C68C74BC1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80D770D1-0B01-4140-8E38-C68C74BC18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80D770D1-0B01-4140-8E38-C68C74BC1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80D770D1-0B01-4140-8E38-C68C74BC1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4100DA-F351-4364-AB98-D9FD36ED3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AE4100DA-F351-4364-AB98-D9FD36ED3F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AE4100DA-F351-4364-AB98-D9FD36ED3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AE4100DA-F351-4364-AB98-D9FD36ED3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D66FC4-1539-4DB6-A853-4218AF1AC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7BD66FC4-1539-4DB6-A853-4218AF1AC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7BD66FC4-1539-4DB6-A853-4218AF1AC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7BD66FC4-1539-4DB6-A853-4218AF1AC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C295AC-273E-4D50-9211-0728674CC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86C295AC-273E-4D50-9211-0728674CC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86C295AC-273E-4D50-9211-0728674CC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86C295AC-273E-4D50-9211-0728674CC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4AD572-2D35-43BE-8C12-2F391C604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384AD572-2D35-43BE-8C12-2F391C6049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384AD572-2D35-43BE-8C12-2F391C604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384AD572-2D35-43BE-8C12-2F391C604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7C7531-0140-4A6E-B3C5-2BB37869A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9A7C7531-0140-4A6E-B3C5-2BB37869A2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9A7C7531-0140-4A6E-B3C5-2BB37869A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9A7C7531-0140-4A6E-B3C5-2BB37869A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FEA58A-1D2D-45B3-8C1B-EE8C29ECB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graphicEl>
                                              <a:dgm id="{FEFEA58A-1D2D-45B3-8C1B-EE8C29ECB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graphicEl>
                                              <a:dgm id="{FEFEA58A-1D2D-45B3-8C1B-EE8C29ECB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FEFEA58A-1D2D-45B3-8C1B-EE8C29ECB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5628DC-ECD9-4929-86A8-D25E477FB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graphicEl>
                                              <a:dgm id="{795628DC-ECD9-4929-86A8-D25E477FB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795628DC-ECD9-4929-86A8-D25E477FB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795628DC-ECD9-4929-86A8-D25E477FB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95ADA5-EC2B-41D7-BBD8-E54E5C748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graphicEl>
                                              <a:dgm id="{1D95ADA5-EC2B-41D7-BBD8-E54E5C748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1D95ADA5-EC2B-41D7-BBD8-E54E5C748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graphicEl>
                                              <a:dgm id="{1D95ADA5-EC2B-41D7-BBD8-E54E5C748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7FE451-9B74-4557-AB63-DE1C00B61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graphicEl>
                                              <a:dgm id="{827FE451-9B74-4557-AB63-DE1C00B61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827FE451-9B74-4557-AB63-DE1C00B61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graphicEl>
                                              <a:dgm id="{827FE451-9B74-4557-AB63-DE1C00B61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BF1313-4550-41EF-BF0C-F1ECFF581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FEBF1313-4550-41EF-BF0C-F1ECFF581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FEBF1313-4550-41EF-BF0C-F1ECFF581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FEBF1313-4550-41EF-BF0C-F1ECFF581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E30A4C-FFFE-4A35-8658-8CDE67FD2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CEE30A4C-FFFE-4A35-8658-8CDE67FD2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CEE30A4C-FFFE-4A35-8658-8CDE67FD2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CEE30A4C-FFFE-4A35-8658-8CDE67FD2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36A2A1-9F9B-4E0F-9B74-172BE49CB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B436A2A1-9F9B-4E0F-9B74-172BE49CB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B436A2A1-9F9B-4E0F-9B74-172BE49CB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B436A2A1-9F9B-4E0F-9B74-172BE49CB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F8C622-5772-4702-B14A-D99F3158F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9FF8C622-5772-4702-B14A-D99F3158FE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9FF8C622-5772-4702-B14A-D99F3158F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9FF8C622-5772-4702-B14A-D99F3158F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CC70DE-3518-48DD-A610-1AD936CD9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AACC70DE-3518-48DD-A610-1AD936CD97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AACC70DE-3518-48DD-A610-1AD936CD9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AACC70DE-3518-48DD-A610-1AD936CD9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0AF6C4-7C39-4865-9574-E2CA2729C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graphicEl>
                                              <a:dgm id="{BE0AF6C4-7C39-4865-9574-E2CA2729C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BE0AF6C4-7C39-4865-9574-E2CA2729C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BE0AF6C4-7C39-4865-9574-E2CA2729C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D2819D-2BA6-4D53-A9CB-678402DEB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">
                                            <p:graphicEl>
                                              <a:dgm id="{98D2819D-2BA6-4D53-A9CB-678402DEB8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98D2819D-2BA6-4D53-A9CB-678402DEB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graphicEl>
                                              <a:dgm id="{98D2819D-2BA6-4D53-A9CB-678402DEB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B80419-D340-4E77-B2A7-7B3D454F6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graphicEl>
                                              <a:dgm id="{8AB80419-D340-4E77-B2A7-7B3D454F6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graphicEl>
                                              <a:dgm id="{8AB80419-D340-4E77-B2A7-7B3D454F6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graphicEl>
                                              <a:dgm id="{8AB80419-D340-4E77-B2A7-7B3D454F6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0DF046-4701-4010-B350-BAE960D75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">
                                            <p:graphicEl>
                                              <a:dgm id="{490DF046-4701-4010-B350-BAE960D75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graphicEl>
                                              <a:dgm id="{490DF046-4701-4010-B350-BAE960D75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graphicEl>
                                              <a:dgm id="{490DF046-4701-4010-B350-BAE960D75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25F33B-7A7A-48CF-962E-0DFFFE5DF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DB25F33B-7A7A-48CF-962E-0DFFFE5DF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DB25F33B-7A7A-48CF-962E-0DFFFE5DF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DB25F33B-7A7A-48CF-962E-0DFFFE5DF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90" y="1474125"/>
            <a:ext cx="5228878" cy="39216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24" y="1776069"/>
            <a:ext cx="3544426" cy="2658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52" y="1224159"/>
            <a:ext cx="3654060" cy="2740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797">
            <a:off x="5018236" y="1796971"/>
            <a:ext cx="5902892" cy="4427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71512" y="6958789"/>
            <a:ext cx="7304299" cy="1456267"/>
          </a:xfrm>
        </p:spPr>
        <p:txBody>
          <a:bodyPr>
            <a:noAutofit/>
          </a:bodyPr>
          <a:lstStyle/>
          <a:p>
            <a:r>
              <a:rPr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냅스 머리정체 M" panose="02020603020101020101" pitchFamily="18" charset="-127"/>
                <a:ea typeface="스냅스 머리정체 M" panose="02020603020101020101" pitchFamily="18" charset="-127"/>
              </a:rPr>
              <a:t>책 향기 가득한 학교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스냅스 머리정체 M" panose="02020603020101020101" pitchFamily="18" charset="-127"/>
              <a:ea typeface="스냅스 머리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93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3.54167E-6 -0.24861 " pathEditMode="relative" rAng="0" ptsTypes="AA">
                                      <p:cBhvr>
                                        <p:cTn id="11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4266">
            <a:off x="1510895" y="785790"/>
            <a:ext cx="5104497" cy="3828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7661">
            <a:off x="2819434" y="2362426"/>
            <a:ext cx="3939090" cy="2954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656" y="1001919"/>
            <a:ext cx="4296784" cy="3222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872">
            <a:off x="4956467" y="1374477"/>
            <a:ext cx="5798628" cy="43489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71512" y="6958789"/>
            <a:ext cx="8283246" cy="1456267"/>
          </a:xfrm>
        </p:spPr>
        <p:txBody>
          <a:bodyPr>
            <a:noAutofit/>
          </a:bodyPr>
          <a:lstStyle/>
          <a:p>
            <a:r>
              <a:rPr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냅스 머리정체 M" panose="02020603020101020101" pitchFamily="18" charset="-127"/>
                <a:ea typeface="스냅스 머리정체 M" panose="02020603020101020101" pitchFamily="18" charset="-127"/>
              </a:rPr>
              <a:t>아름다운 학교</a:t>
            </a:r>
            <a:r>
              <a:rPr lang="en-US" altLang="ko-K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냅스 머리정체 M" panose="02020603020101020101" pitchFamily="18" charset="-127"/>
                <a:ea typeface="스냅스 머리정체 M" panose="02020603020101020101" pitchFamily="18" charset="-127"/>
              </a:rPr>
              <a:t>, </a:t>
            </a:r>
            <a:r>
              <a:rPr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냅스 머리정체 M" panose="02020603020101020101" pitchFamily="18" charset="-127"/>
                <a:ea typeface="스냅스 머리정체 M" panose="02020603020101020101" pitchFamily="18" charset="-127"/>
              </a:rPr>
              <a:t>머물고 싶은 학교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스냅스 머리정체 M" panose="02020603020101020101" pitchFamily="18" charset="-127"/>
              <a:ea typeface="스냅스 머리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022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2.08333E-6 -0.24861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9" y="1205623"/>
            <a:ext cx="4866216" cy="3649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7661">
            <a:off x="2398711" y="1170792"/>
            <a:ext cx="5252121" cy="3939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84" y="903642"/>
            <a:ext cx="5729046" cy="4296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392">
            <a:off x="6882855" y="1678623"/>
            <a:ext cx="4621268" cy="3465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71512" y="6958789"/>
            <a:ext cx="7304299" cy="1456267"/>
          </a:xfrm>
        </p:spPr>
        <p:txBody>
          <a:bodyPr>
            <a:noAutofit/>
          </a:bodyPr>
          <a:lstStyle/>
          <a:p>
            <a:r>
              <a:rPr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냅스 머리정체 M" panose="02020603020101020101" pitchFamily="18" charset="-127"/>
                <a:ea typeface="스냅스 머리정체 M" panose="02020603020101020101" pitchFamily="18" charset="-127"/>
              </a:rPr>
              <a:t>신나고 행복한 학교 만들기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스냅스 머리정체 M" panose="02020603020101020101" pitchFamily="18" charset="-127"/>
              <a:ea typeface="스냅스 머리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4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3.54167E-6 -0.24861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9" y="1205623"/>
            <a:ext cx="4866216" cy="3649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7661">
            <a:off x="2009917" y="921060"/>
            <a:ext cx="5252121" cy="393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84" y="903642"/>
            <a:ext cx="5729046" cy="4296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392">
            <a:off x="5868575" y="1134233"/>
            <a:ext cx="5024434" cy="3768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71512" y="6958789"/>
            <a:ext cx="11053447" cy="1456267"/>
          </a:xfrm>
        </p:spPr>
        <p:txBody>
          <a:bodyPr>
            <a:noAutofit/>
          </a:bodyPr>
          <a:lstStyle/>
          <a:p>
            <a:r>
              <a:rPr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냅스 머리정체 M" panose="02020603020101020101" pitchFamily="18" charset="-127"/>
                <a:ea typeface="스냅스 머리정체 M" panose="02020603020101020101" pitchFamily="18" charset="-127"/>
              </a:rPr>
              <a:t>모두 多 행복한 즐거운 학교  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스냅스 머리정체 M" panose="02020603020101020101" pitchFamily="18" charset="-127"/>
              <a:ea typeface="스냅스 머리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1412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4.16667E-7 -0.24861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423</TotalTime>
  <Words>303</Words>
  <Application>Microsoft Office PowerPoint</Application>
  <PresentationFormat>와이드스크린</PresentationFormat>
  <Paragraphs>67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9" baseType="lpstr">
      <vt:lpstr>맑은 고딕</vt:lpstr>
      <vt:lpstr>스냅스 머리정체 M</vt:lpstr>
      <vt:lpstr>Arial</vt:lpstr>
      <vt:lpstr>Calibri</vt:lpstr>
      <vt:lpstr>Calibri Light</vt:lpstr>
      <vt:lpstr>Celestial</vt:lpstr>
      <vt:lpstr>2017학년도 1학기 교육활동 소개</vt:lpstr>
      <vt:lpstr>PowerPoint 프레젠테이션</vt:lpstr>
      <vt:lpstr>PowerPoint 프레젠테이션</vt:lpstr>
      <vt:lpstr>노력중점</vt:lpstr>
      <vt:lpstr>특색사업</vt:lpstr>
      <vt:lpstr>책 향기 가득한 학교</vt:lpstr>
      <vt:lpstr>아름다운 학교, 머물고 싶은 학교</vt:lpstr>
      <vt:lpstr>신나고 행복한 학교 만들기</vt:lpstr>
      <vt:lpstr>모두 多 행복한 즐거운 학교  </vt:lpstr>
      <vt:lpstr>학력쑥쑥! 실력 만승!</vt:lpstr>
      <vt:lpstr>만승 향기원을 통한 학습 활동</vt:lpstr>
      <vt:lpstr>테마별 인성주간 운영</vt:lpstr>
      <vt:lpstr>다양한 진로탐색 활동 </vt:lpstr>
      <vt:lpstr>에듀어리와 영어 한자 급수제 운영</vt:lpstr>
      <vt:lpstr>진로탐색 활동과 천지인 축제</vt:lpstr>
      <vt:lpstr>학생의 꿈과 끼를 키우는 학교</vt:lpstr>
      <vt:lpstr>스포츠 동아리를 통한 인성 키우기 </vt:lpstr>
      <vt:lpstr>꿈의 나래 동아리 활동</vt:lpstr>
      <vt:lpstr>체험활동을 통한 창의성 신장 </vt:lpstr>
      <vt:lpstr>체험활동을 통한 창의성 신장 </vt:lpstr>
      <vt:lpstr>배려와 나눔의 실천</vt:lpstr>
      <vt:lpstr>꿈과 끼를 키우는 다양한 교육 프로그램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2017학년도 1학기 교육활동 소개</dc:title>
  <dc:creator>박경인</dc:creator>
  <cp:lastModifiedBy>김희경</cp:lastModifiedBy>
  <cp:revision>38</cp:revision>
  <dcterms:created xsi:type="dcterms:W3CDTF">2014-09-02T11:39:59Z</dcterms:created>
  <dcterms:modified xsi:type="dcterms:W3CDTF">2017-03-06T14:45:19Z</dcterms:modified>
</cp:coreProperties>
</file>